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65" autoAdjust="0"/>
  </p:normalViewPr>
  <p:slideViewPr>
    <p:cSldViewPr snapToGrid="0" snapToObjects="1">
      <p:cViewPr varScale="1">
        <p:scale>
          <a:sx n="61" d="100"/>
          <a:sy n="61" d="100"/>
        </p:scale>
        <p:origin x="6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C4DBB2-FFD5-4D5F-B40F-4BB90A81032E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57E99A-C88F-4E31-908A-4771DB945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4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vicLettersHome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4950" y="6286500"/>
            <a:ext cx="831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4447A-34F9-4238-8275-08BCBEB824CA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0A69-00D0-4E84-8A6D-32BC91EB3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1AF2-5D1B-45B0-9251-5BC782DD9EB1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B804-E312-437D-AA69-E7C24D3C9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vicLettersHome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4950" y="6286500"/>
            <a:ext cx="831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4E85-2A45-4B41-8F53-3DC54DBA771A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945C-7500-483E-9E77-B285DD4CB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12A2-8BE4-4716-A9A6-65952BE6F7CC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75E5-15E5-4C31-9B7A-7FC153AAE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73E88-944A-4787-B961-558251269C3F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EB60-4477-44C4-9296-1D6DF6EFF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B8980-E8B7-41B8-858B-6A21AA246322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22F0-0010-4360-919A-40AC9E10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0EC8-D1EA-4043-8110-6159F96D7F0F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ADF-B107-4EA4-BC74-43493A1E2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1B37-59E7-4C4B-9092-D2D9699C789D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3DE8-C459-4D2E-9B58-85BF998C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927D-7B86-49F4-A8B3-EEA0104ACDF6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3877-F09D-4890-AA7A-8BA817E9E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52C8-656D-42B1-A772-9BE568B69F80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271A-96BC-480D-B003-A543C6B54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vicLettersHomePage.jpg"/>
          <p:cNvPicPr>
            <a:picLocks noChangeAspect="1"/>
          </p:cNvPicPr>
          <p:nvPr userDrawn="1"/>
        </p:nvPicPr>
        <p:blipFill>
          <a:blip r:embed="rId12">
            <a:alphaModFix amt="8000"/>
            <a:duotone>
              <a:prstClr val="black"/>
              <a:srgbClr val="D9C3A5">
                <a:tint val="50000"/>
                <a:satMod val="180000"/>
              </a:srgbClr>
            </a:duotone>
            <a:extLst/>
          </a:blip>
          <a:stretch>
            <a:fillRect/>
          </a:stretch>
        </p:blipFill>
        <p:spPr>
          <a:xfrm>
            <a:off x="-398242" y="99882"/>
            <a:ext cx="11453493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606D4C-0083-44B2-9C67-278DC57E5CAB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4325" y="6356350"/>
            <a:ext cx="3360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C64C6B-7F93-4AB9-AF22-7A3279CC2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CivicLettersHomePage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54950" y="6286500"/>
            <a:ext cx="831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FE939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CHNA  Spring Meeting- May 23, 2017</a:t>
            </a:r>
            <a:br>
              <a:rPr lang="en-US" sz="4000" dirty="0"/>
            </a:br>
            <a:r>
              <a:rPr lang="en-US" sz="3200" dirty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Review of Agenda and General Remarks:</a:t>
            </a:r>
            <a:r>
              <a:rPr lang="en-CA" sz="1800" dirty="0"/>
              <a:t> Karen Wright, President CHNA</a:t>
            </a:r>
          </a:p>
          <a:p>
            <a:pPr eaLnBrk="1" hangingPunct="1"/>
            <a:r>
              <a:rPr lang="en-CA" sz="1800" b="1" dirty="0"/>
              <a:t>7:05 pm Guest Speaker: </a:t>
            </a:r>
            <a:r>
              <a:rPr lang="en-CA" sz="1800" dirty="0"/>
              <a:t>Marion Fraser </a:t>
            </a:r>
            <a:r>
              <a:rPr lang="en-US" sz="1800" dirty="0"/>
              <a:t>CFO, VP Finance and Admin- Heart Institute</a:t>
            </a:r>
          </a:p>
          <a:p>
            <a:pPr lvl="1" eaLnBrk="1" hangingPunct="1"/>
            <a:r>
              <a:rPr lang="en-US" sz="1400" b="1" dirty="0"/>
              <a:t>UOHI Expansion Update</a:t>
            </a:r>
          </a:p>
          <a:p>
            <a:pPr eaLnBrk="1" hangingPunct="1"/>
            <a:r>
              <a:rPr lang="en-CA" sz="1800" b="1" dirty="0"/>
              <a:t>7:20 pm Honouring Grete Hale and Gay Cook: </a:t>
            </a:r>
            <a:r>
              <a:rPr lang="en-CA" sz="1800" dirty="0"/>
              <a:t>Karen Wright</a:t>
            </a:r>
          </a:p>
          <a:p>
            <a:pPr eaLnBrk="1" hangingPunct="1"/>
            <a:r>
              <a:rPr lang="en-CA" sz="1800" b="1" dirty="0"/>
              <a:t>7:30 pm CHNA Spring Report:  </a:t>
            </a:r>
            <a:r>
              <a:rPr lang="en-CA" sz="1800" dirty="0"/>
              <a:t>Karen Wright</a:t>
            </a:r>
          </a:p>
          <a:p>
            <a:pPr eaLnBrk="1" hangingPunct="1"/>
            <a:r>
              <a:rPr lang="en-CA" sz="1800" b="1" dirty="0"/>
              <a:t>7:50 pm Light Refreshments</a:t>
            </a:r>
          </a:p>
          <a:p>
            <a:pPr eaLnBrk="1" hangingPunct="1"/>
            <a:r>
              <a:rPr lang="en-CA" sz="1800" b="1" dirty="0"/>
              <a:t>8:00 pm New Civic Project Review:  </a:t>
            </a:r>
            <a:r>
              <a:rPr lang="en-CA" sz="1800" dirty="0"/>
              <a:t>Joanne Read, VP</a:t>
            </a:r>
            <a:r>
              <a:rPr lang="en-US" sz="1800" dirty="0"/>
              <a:t> Planning and Support Services and Kate </a:t>
            </a:r>
            <a:r>
              <a:rPr lang="en-US" sz="1800" dirty="0" err="1"/>
              <a:t>Eggins</a:t>
            </a:r>
            <a:r>
              <a:rPr lang="en-US" sz="1800" dirty="0"/>
              <a:t>, Director Communication and Engagement – The Ottawa Hospital</a:t>
            </a:r>
          </a:p>
          <a:p>
            <a:pPr lvl="1" eaLnBrk="1" hangingPunct="1"/>
            <a:r>
              <a:rPr lang="en-US" sz="1400" b="1" dirty="0"/>
              <a:t>Status, Timelines, Ownership, Engagement Model</a:t>
            </a:r>
            <a:endParaRPr lang="en-CA" sz="1400" b="1" dirty="0"/>
          </a:p>
          <a:p>
            <a:r>
              <a:rPr lang="en-CA" sz="1800" b="1" dirty="0"/>
              <a:t>8:30 pm Kitchissippi Update : </a:t>
            </a:r>
            <a:r>
              <a:rPr lang="en-CA" sz="1800" dirty="0"/>
              <a:t>Councillor </a:t>
            </a:r>
            <a:r>
              <a:rPr lang="en-CA" sz="1800" dirty="0" err="1"/>
              <a:t>Leiper</a:t>
            </a:r>
            <a:endParaRPr lang="en-US" sz="1800" dirty="0"/>
          </a:p>
          <a:p>
            <a:pPr eaLnBrk="1" hangingPunct="1"/>
            <a:r>
              <a:rPr lang="en-CA" sz="1800" b="1" dirty="0"/>
              <a:t>8:45 pm Light Refreshments and Networking </a:t>
            </a:r>
          </a:p>
          <a:p>
            <a:pPr eaLnBrk="1" hangingPunct="1"/>
            <a:r>
              <a:rPr lang="en-CA" sz="1800" b="1" dirty="0"/>
              <a:t>9:00 pm Adjournment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</TotalTime>
  <Words>114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CHNA  Spring Meeting- May 23, 2017 Agenda</vt:lpstr>
    </vt:vector>
  </TitlesOfParts>
  <Company>Cadence Design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Goss</dc:creator>
  <cp:lastModifiedBy>Corey Glynn</cp:lastModifiedBy>
  <cp:revision>131</cp:revision>
  <dcterms:created xsi:type="dcterms:W3CDTF">2013-11-02T14:04:25Z</dcterms:created>
  <dcterms:modified xsi:type="dcterms:W3CDTF">2017-05-22T19:51:12Z</dcterms:modified>
</cp:coreProperties>
</file>