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306" r:id="rId3"/>
    <p:sldId id="369" r:id="rId4"/>
    <p:sldId id="371" r:id="rId5"/>
    <p:sldId id="370" r:id="rId6"/>
    <p:sldId id="300" r:id="rId7"/>
    <p:sldId id="325" r:id="rId8"/>
    <p:sldId id="297" r:id="rId9"/>
  </p:sldIdLst>
  <p:sldSz cx="9144000" cy="6858000" type="screen4x3"/>
  <p:notesSz cx="7010400" cy="923607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13" autoAdjust="0"/>
    <p:restoredTop sz="75412" autoAdjust="0"/>
  </p:normalViewPr>
  <p:slideViewPr>
    <p:cSldViewPr snapToGrid="0">
      <p:cViewPr varScale="1">
        <p:scale>
          <a:sx n="64" d="100"/>
          <a:sy n="64" d="100"/>
        </p:scale>
        <p:origin x="1987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7" d="100"/>
          <a:sy n="67" d="100"/>
        </p:scale>
        <p:origin x="2316" y="6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 txBox="1">
            <a:spLocks noGrp="1"/>
          </p:cNvSpPr>
          <p:nvPr>
            <p:ph type="hdr" sz="quarter"/>
          </p:nvPr>
        </p:nvSpPr>
        <p:spPr>
          <a:xfrm>
            <a:off x="1" y="0"/>
            <a:ext cx="3042709" cy="461804"/>
          </a:xfrm>
          <a:prstGeom prst="rect">
            <a:avLst/>
          </a:prstGeom>
          <a:noFill/>
          <a:ln>
            <a:noFill/>
          </a:ln>
        </p:spPr>
        <p:txBody>
          <a:bodyPr vert="horz" wrap="square" lIns="81983" tIns="40991" rIns="81983" bIns="40991" compatLnSpc="0">
            <a:noAutofit/>
          </a:bodyPr>
          <a:lstStyle>
            <a:lvl1pPr eaLnBrk="1" fontAlgn="auto">
              <a:spcBef>
                <a:spcPts val="0"/>
              </a:spcBef>
              <a:spcAft>
                <a:spcPts val="0"/>
              </a:spcAft>
              <a:defRPr sz="1400">
                <a:latin typeface="Arial" pitchFamily="18"/>
                <a:ea typeface="MS Gothic" pitchFamily="2"/>
                <a:cs typeface="Tahoma" pitchFamily="2"/>
              </a:defRPr>
            </a:lvl1pPr>
          </a:lstStyle>
          <a:p>
            <a:pPr>
              <a:defRPr sz="1400"/>
            </a:pPr>
            <a:endParaRPr lang="en-US"/>
          </a:p>
        </p:txBody>
      </p:sp>
      <p:sp>
        <p:nvSpPr>
          <p:cNvPr id="3" name="Date Placeholder 2"/>
          <p:cNvSpPr txBox="1">
            <a:spLocks noGrp="1"/>
          </p:cNvSpPr>
          <p:nvPr>
            <p:ph type="dt" sz="quarter" idx="1"/>
          </p:nvPr>
        </p:nvSpPr>
        <p:spPr>
          <a:xfrm>
            <a:off x="3967692" y="0"/>
            <a:ext cx="3042708" cy="461804"/>
          </a:xfrm>
          <a:prstGeom prst="rect">
            <a:avLst/>
          </a:prstGeom>
          <a:noFill/>
          <a:ln>
            <a:noFill/>
          </a:ln>
        </p:spPr>
        <p:txBody>
          <a:bodyPr vert="horz" wrap="square" lIns="81983" tIns="40991" rIns="81983" bIns="40991" compatLnSpc="0">
            <a:noAutofit/>
          </a:bodyPr>
          <a:lstStyle>
            <a:lvl1pPr algn="r" eaLnBrk="1" fontAlgn="auto">
              <a:spcBef>
                <a:spcPts val="0"/>
              </a:spcBef>
              <a:spcAft>
                <a:spcPts val="0"/>
              </a:spcAft>
              <a:defRPr sz="1400">
                <a:latin typeface="Arial" pitchFamily="18"/>
                <a:ea typeface="MS Gothic" pitchFamily="2"/>
                <a:cs typeface="Tahoma" pitchFamily="2"/>
              </a:defRPr>
            </a:lvl1pPr>
          </a:lstStyle>
          <a:p>
            <a:pPr>
              <a:defRPr sz="1400"/>
            </a:pPr>
            <a:endParaRPr lang="en-US"/>
          </a:p>
        </p:txBody>
      </p:sp>
      <p:sp>
        <p:nvSpPr>
          <p:cNvPr id="4" name="Footer Placeholder 3"/>
          <p:cNvSpPr txBox="1">
            <a:spLocks noGrp="1"/>
          </p:cNvSpPr>
          <p:nvPr>
            <p:ph type="ftr" sz="quarter" idx="2"/>
          </p:nvPr>
        </p:nvSpPr>
        <p:spPr>
          <a:xfrm>
            <a:off x="1" y="8774271"/>
            <a:ext cx="3042709" cy="461804"/>
          </a:xfrm>
          <a:prstGeom prst="rect">
            <a:avLst/>
          </a:prstGeom>
          <a:noFill/>
          <a:ln>
            <a:noFill/>
          </a:ln>
        </p:spPr>
        <p:txBody>
          <a:bodyPr vert="horz" wrap="square" lIns="81983" tIns="40991" rIns="81983" bIns="40991" anchor="b" compatLnSpc="0">
            <a:noAutofit/>
          </a:bodyPr>
          <a:lstStyle>
            <a:lvl1pPr eaLnBrk="1" fontAlgn="auto">
              <a:spcBef>
                <a:spcPts val="0"/>
              </a:spcBef>
              <a:spcAft>
                <a:spcPts val="0"/>
              </a:spcAft>
              <a:defRPr sz="1400">
                <a:latin typeface="Arial" pitchFamily="18"/>
                <a:ea typeface="MS Gothic" pitchFamily="2"/>
                <a:cs typeface="Tahoma" pitchFamily="2"/>
              </a:defRPr>
            </a:lvl1pPr>
          </a:lstStyle>
          <a:p>
            <a:pPr>
              <a:defRPr sz="1400"/>
            </a:pPr>
            <a:endParaRPr lang="en-US"/>
          </a:p>
        </p:txBody>
      </p:sp>
      <p:sp>
        <p:nvSpPr>
          <p:cNvPr id="5" name="Slide Number Placeholder 4"/>
          <p:cNvSpPr txBox="1">
            <a:spLocks noGrp="1"/>
          </p:cNvSpPr>
          <p:nvPr>
            <p:ph type="sldNum" sz="quarter" idx="3"/>
          </p:nvPr>
        </p:nvSpPr>
        <p:spPr>
          <a:xfrm>
            <a:off x="3967692" y="8774271"/>
            <a:ext cx="3042708" cy="461804"/>
          </a:xfrm>
          <a:prstGeom prst="rect">
            <a:avLst/>
          </a:prstGeom>
          <a:noFill/>
          <a:ln>
            <a:noFill/>
          </a:ln>
        </p:spPr>
        <p:txBody>
          <a:bodyPr vert="horz" wrap="square" lIns="81983" tIns="40991" rIns="81983" bIns="40991" anchor="b" compatLnSpc="0">
            <a:noAutofit/>
          </a:bodyPr>
          <a:lstStyle>
            <a:lvl1pPr algn="r" eaLnBrk="1" fontAlgn="auto">
              <a:spcBef>
                <a:spcPts val="0"/>
              </a:spcBef>
              <a:spcAft>
                <a:spcPts val="0"/>
              </a:spcAft>
              <a:defRPr sz="1400">
                <a:latin typeface="Arial" pitchFamily="18"/>
                <a:ea typeface="MS Gothic" pitchFamily="2"/>
                <a:cs typeface="Tahoma" pitchFamily="2"/>
              </a:defRPr>
            </a:lvl1pPr>
          </a:lstStyle>
          <a:p>
            <a:pPr>
              <a:defRPr sz="1400"/>
            </a:pPr>
            <a:fld id="{D345E4D4-3DCA-4E20-BBD8-8B814095C69D}" type="slidenum">
              <a:rPr lang="en-US"/>
              <a:pPr>
                <a:defRPr sz="1400"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04394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Image Placeholder 1"/>
          <p:cNvSpPr>
            <a:spLocks noGrp="1" noRot="1" noChangeAspect="1"/>
          </p:cNvSpPr>
          <p:nvPr>
            <p:ph type="sldImg" idx="2"/>
          </p:nvPr>
        </p:nvSpPr>
        <p:spPr bwMode="auto">
          <a:xfrm>
            <a:off x="1196975" y="701675"/>
            <a:ext cx="4614863" cy="346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3" name="Notes Placeholder 2"/>
          <p:cNvSpPr txBox="1">
            <a:spLocks noGrp="1"/>
          </p:cNvSpPr>
          <p:nvPr>
            <p:ph type="body" sz="quarter" idx="3"/>
          </p:nvPr>
        </p:nvSpPr>
        <p:spPr>
          <a:xfrm>
            <a:off x="701040" y="4387136"/>
            <a:ext cx="5608320" cy="4156234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/>
          <a:lstStyle/>
          <a:p>
            <a:pPr lvl="0"/>
            <a:endParaRPr lang="en-US" noProof="0" dirty="0"/>
          </a:p>
        </p:txBody>
      </p:sp>
      <p:sp>
        <p:nvSpPr>
          <p:cNvPr id="4" name="Header Placeholder 3"/>
          <p:cNvSpPr txBox="1">
            <a:spLocks noGrp="1"/>
          </p:cNvSpPr>
          <p:nvPr>
            <p:ph type="hdr" sz="quarter"/>
          </p:nvPr>
        </p:nvSpPr>
        <p:spPr>
          <a:xfrm>
            <a:off x="1" y="0"/>
            <a:ext cx="3042709" cy="461804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>
            <a:noAutofit/>
          </a:bodyPr>
          <a:lstStyle>
            <a:lvl1pPr lvl="0" rtl="0" eaLnBrk="1" fontAlgn="auto" hangingPunct="0">
              <a:spcBef>
                <a:spcPts val="0"/>
              </a:spcBef>
              <a:spcAft>
                <a:spcPts val="0"/>
              </a:spcAft>
              <a:buNone/>
              <a:tabLst/>
              <a:defRPr lang="en-US" sz="1400" kern="1200">
                <a:latin typeface="Arial" pitchFamily="18"/>
                <a:ea typeface="Lucida Sans Unicode" pitchFamily="2"/>
                <a:cs typeface="Tahoma" pitchFamily="2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5" name="Date Placeholder 4"/>
          <p:cNvSpPr txBox="1">
            <a:spLocks noGrp="1"/>
          </p:cNvSpPr>
          <p:nvPr>
            <p:ph type="dt" idx="1"/>
          </p:nvPr>
        </p:nvSpPr>
        <p:spPr>
          <a:xfrm>
            <a:off x="3967692" y="0"/>
            <a:ext cx="3042708" cy="461804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>
            <a:noAutofit/>
          </a:bodyPr>
          <a:lstStyle>
            <a:lvl1pPr lvl="0" algn="r" rtl="0" eaLnBrk="1" fontAlgn="auto" hangingPunct="0">
              <a:spcBef>
                <a:spcPts val="0"/>
              </a:spcBef>
              <a:spcAft>
                <a:spcPts val="0"/>
              </a:spcAft>
              <a:buNone/>
              <a:tabLst/>
              <a:defRPr lang="en-US" sz="1400" kern="1200">
                <a:latin typeface="Arial" pitchFamily="18"/>
                <a:ea typeface="Lucida Sans Unicode" pitchFamily="2"/>
                <a:cs typeface="Tahoma" pitchFamily="2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4"/>
          </p:nvPr>
        </p:nvSpPr>
        <p:spPr>
          <a:xfrm>
            <a:off x="1" y="8774271"/>
            <a:ext cx="3042709" cy="461804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b">
            <a:noAutofit/>
          </a:bodyPr>
          <a:lstStyle>
            <a:lvl1pPr lvl="0" rtl="0" eaLnBrk="1" fontAlgn="auto" hangingPunct="0">
              <a:spcBef>
                <a:spcPts val="0"/>
              </a:spcBef>
              <a:spcAft>
                <a:spcPts val="0"/>
              </a:spcAft>
              <a:buNone/>
              <a:tabLst/>
              <a:defRPr lang="en-US" sz="1400" kern="1200">
                <a:latin typeface="Arial" pitchFamily="18"/>
                <a:ea typeface="Lucida Sans Unicode" pitchFamily="2"/>
                <a:cs typeface="Tahoma" pitchFamily="2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xfrm>
            <a:off x="3967692" y="8774271"/>
            <a:ext cx="3042708" cy="461804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b">
            <a:noAutofit/>
          </a:bodyPr>
          <a:lstStyle>
            <a:lvl1pPr lvl="0" algn="r" rtl="0" eaLnBrk="1" fontAlgn="auto" hangingPunct="0">
              <a:spcBef>
                <a:spcPts val="0"/>
              </a:spcBef>
              <a:spcAft>
                <a:spcPts val="0"/>
              </a:spcAft>
              <a:buNone/>
              <a:tabLst/>
              <a:defRPr lang="en-US" sz="1400" kern="1200">
                <a:latin typeface="Arial" pitchFamily="18"/>
                <a:ea typeface="Lucida Sans Unicode" pitchFamily="2"/>
                <a:cs typeface="Tahoma" pitchFamily="2"/>
              </a:defRPr>
            </a:lvl1pPr>
          </a:lstStyle>
          <a:p>
            <a:pPr>
              <a:defRPr/>
            </a:pPr>
            <a:fld id="{D1F90AA8-650D-4354-85D1-358AEC7E6F8B}" type="slidenum">
              <a:rPr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3367589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15900" indent="-215900" algn="l" rtl="0" eaLnBrk="0" fontAlgn="base" hangingPunct="0">
      <a:spcBef>
        <a:spcPct val="0"/>
      </a:spcBef>
      <a:spcAft>
        <a:spcPct val="0"/>
      </a:spcAft>
      <a:defRPr lang="en-US" sz="1200" kern="1200">
        <a:solidFill>
          <a:srgbClr val="000000"/>
        </a:solidFill>
        <a:latin typeface="Arial" pitchFamily="18"/>
        <a:ea typeface="MS Gothic" pitchFamily="2"/>
        <a:cs typeface="Arial" pitchFamily="2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Gothic" panose="020B0609070205080204" pitchFamily="49" charset="-128"/>
        <a:cs typeface="+mn-cs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Gothic" panose="020B0609070205080204" pitchFamily="49" charset="-128"/>
        <a:cs typeface="+mn-cs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Gothic" panose="020B0609070205080204" pitchFamily="49" charset="-128"/>
        <a:cs typeface="+mn-cs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Gothic" panose="020B0609070205080204" pitchFamily="49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6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numCol="1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  <a:cs typeface="Arial" panose="020B0604020202020204" pitchFamily="34" charset="0"/>
              </a:defRPr>
            </a:lvl1pPr>
            <a:lvl2pPr marL="754141" indent="-290054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Gothic" panose="020B0609070205080204" pitchFamily="49" charset="-128"/>
              </a:defRPr>
            </a:lvl2pPr>
            <a:lvl3pPr marL="1160216" indent="-23204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Gothic" panose="020B0609070205080204" pitchFamily="49" charset="-128"/>
              </a:defRPr>
            </a:lvl3pPr>
            <a:lvl4pPr marL="1624302" indent="-23204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Gothic" panose="020B0609070205080204" pitchFamily="49" charset="-128"/>
              </a:defRPr>
            </a:lvl4pPr>
            <a:lvl5pPr marL="2088388" indent="-23204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Gothic" panose="020B0609070205080204" pitchFamily="49" charset="-128"/>
              </a:defRPr>
            </a:lvl5pPr>
            <a:lvl6pPr marL="2552475" indent="-2320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Gothic" panose="020B0609070205080204" pitchFamily="49" charset="-128"/>
              </a:defRPr>
            </a:lvl6pPr>
            <a:lvl7pPr marL="3016562" indent="-2320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Gothic" panose="020B0609070205080204" pitchFamily="49" charset="-128"/>
              </a:defRPr>
            </a:lvl7pPr>
            <a:lvl8pPr marL="3480649" indent="-2320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Gothic" panose="020B0609070205080204" pitchFamily="49" charset="-128"/>
              </a:defRPr>
            </a:lvl8pPr>
            <a:lvl9pPr marL="3944735" indent="-2320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Gothic" panose="020B0609070205080204" pitchFamily="49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48BBE4AC-50BD-447A-B6A8-62C38F0AF62A}" type="slidenum">
              <a:rPr altLang="en-US" sz="1400">
                <a:solidFill>
                  <a:schemeClr val="tx1"/>
                </a:solidFill>
                <a:ea typeface="Lucida Sans Unicode" panose="020B0602030504020204" pitchFamily="34" charset="0"/>
                <a:cs typeface="Tahoma" panose="020B060403050404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altLang="en-US" sz="1400">
              <a:solidFill>
                <a:schemeClr val="tx1"/>
              </a:solidFill>
              <a:ea typeface="Lucida Sans Unicode" panose="020B0602030504020204" pitchFamily="34" charset="0"/>
              <a:cs typeface="Tahoma" panose="020B0604030504040204" pitchFamily="34" charset="0"/>
            </a:endParaRPr>
          </a:p>
        </p:txBody>
      </p:sp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433513" y="771525"/>
            <a:ext cx="5078412" cy="381000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</a:ln>
        </p:spPr>
      </p:sp>
      <p:sp>
        <p:nvSpPr>
          <p:cNvPr id="6148" name="Notes Placeholder 2"/>
          <p:cNvSpPr txBox="1">
            <a:spLocks noGrp="1"/>
          </p:cNvSpPr>
          <p:nvPr>
            <p:ph type="body" sz="quarter" idx="1"/>
          </p:nvPr>
        </p:nvSpPr>
        <p:spPr bwMode="auto">
          <a:xfrm>
            <a:off x="795161" y="4824888"/>
            <a:ext cx="6354798" cy="457314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numCol="1" anchor="t" anchorCtr="0" compatLnSpc="1">
            <a:prstTxWarp prst="textNoShape">
              <a:avLst/>
            </a:prstTxWarp>
          </a:bodyPr>
          <a:lstStyle/>
          <a:p>
            <a:pPr eaLnBrk="1"/>
            <a:endParaRPr altLang="en-US" dirty="0">
              <a:latin typeface="Arial" panose="020B0604020202020204" pitchFamily="34" charset="0"/>
              <a:ea typeface="MS Gothic" panose="020B0609070205080204" pitchFamily="49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35989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57E99A-C88F-4E31-908A-4771DB945B1F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78352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6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numCol="1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  <a:cs typeface="Arial" panose="020B0604020202020204" pitchFamily="34" charset="0"/>
              </a:defRPr>
            </a:lvl1pPr>
            <a:lvl2pPr marL="754141" indent="-290054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Gothic" panose="020B0609070205080204" pitchFamily="49" charset="-128"/>
              </a:defRPr>
            </a:lvl2pPr>
            <a:lvl3pPr marL="1160216" indent="-23204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Gothic" panose="020B0609070205080204" pitchFamily="49" charset="-128"/>
              </a:defRPr>
            </a:lvl3pPr>
            <a:lvl4pPr marL="1624302" indent="-23204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Gothic" panose="020B0609070205080204" pitchFamily="49" charset="-128"/>
              </a:defRPr>
            </a:lvl4pPr>
            <a:lvl5pPr marL="2088388" indent="-23204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Gothic" panose="020B0609070205080204" pitchFamily="49" charset="-128"/>
              </a:defRPr>
            </a:lvl5pPr>
            <a:lvl6pPr marL="2552475" indent="-2320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Gothic" panose="020B0609070205080204" pitchFamily="49" charset="-128"/>
              </a:defRPr>
            </a:lvl6pPr>
            <a:lvl7pPr marL="3016562" indent="-2320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Gothic" panose="020B0609070205080204" pitchFamily="49" charset="-128"/>
              </a:defRPr>
            </a:lvl7pPr>
            <a:lvl8pPr marL="3480649" indent="-2320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Gothic" panose="020B0609070205080204" pitchFamily="49" charset="-128"/>
              </a:defRPr>
            </a:lvl8pPr>
            <a:lvl9pPr marL="3944735" indent="-2320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Gothic" panose="020B0609070205080204" pitchFamily="49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A8E3873-D38E-472E-B29D-25EB027BF8FC}" type="slidenum">
              <a:rPr altLang="en-US" sz="1400">
                <a:solidFill>
                  <a:schemeClr val="tx1"/>
                </a:solidFill>
                <a:ea typeface="Lucida Sans Unicode" panose="020B0602030504020204" pitchFamily="34" charset="0"/>
                <a:cs typeface="Tahoma" panose="020B060403050404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altLang="en-US" sz="1400">
              <a:solidFill>
                <a:schemeClr val="tx1"/>
              </a:solidFill>
              <a:ea typeface="Lucida Sans Unicode" panose="020B0602030504020204" pitchFamily="34" charset="0"/>
              <a:cs typeface="Tahoma" panose="020B0604030504040204" pitchFamily="34" charset="0"/>
            </a:endParaRPr>
          </a:p>
        </p:txBody>
      </p:sp>
      <p:sp>
        <p:nvSpPr>
          <p:cNvPr id="2" name="Rectangle 2"/>
          <p:cNvSpPr>
            <a:spLocks noGrp="1" noRot="1" noChangeAspect="1" noResize="1"/>
          </p:cNvSpPr>
          <p:nvPr>
            <p:ph type="sldImg"/>
          </p:nvPr>
        </p:nvSpPr>
        <p:spPr>
          <a:xfrm>
            <a:off x="1196975" y="692150"/>
            <a:ext cx="4616450" cy="3463925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</a:ln>
        </p:spPr>
      </p:sp>
      <p:sp>
        <p:nvSpPr>
          <p:cNvPr id="14340" name="Rectangle 3"/>
          <p:cNvSpPr txBox="1">
            <a:spLocks noGrp="1"/>
          </p:cNvSpPr>
          <p:nvPr>
            <p:ph type="body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818" tIns="92818" rIns="92818" bIns="46408" numCol="1" anchor="t" anchorCtr="0" compatLnSpc="1">
            <a:prstTxWarp prst="textNoShape">
              <a:avLst/>
            </a:prstTxWarp>
          </a:bodyPr>
          <a:lstStyle/>
          <a:p>
            <a:pPr eaLnBrk="1"/>
            <a:r>
              <a:rPr altLang="en-US" dirty="0">
                <a:latin typeface="Arial" panose="020B0604020202020204" pitchFamily="34" charset="0"/>
                <a:ea typeface="MS Gothic" panose="020B0609070205080204" pitchFamily="49" charset="-128"/>
                <a:cs typeface="Arial" panose="020B0604020202020204" pitchFamily="34" charset="0"/>
              </a:rPr>
              <a:t>Andy stepping down as Co-Chair.</a:t>
            </a:r>
          </a:p>
          <a:p>
            <a:pPr eaLnBrk="1"/>
            <a:endParaRPr altLang="en-US" dirty="0">
              <a:latin typeface="Arial" panose="020B0604020202020204" pitchFamily="34" charset="0"/>
              <a:ea typeface="MS Gothic" panose="020B0609070205080204" pitchFamily="49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84331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6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numCol="1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  <a:cs typeface="Arial" panose="020B0604020202020204" pitchFamily="34" charset="0"/>
              </a:defRPr>
            </a:lvl1pPr>
            <a:lvl2pPr marL="754141" indent="-290054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Gothic" panose="020B0609070205080204" pitchFamily="49" charset="-128"/>
              </a:defRPr>
            </a:lvl2pPr>
            <a:lvl3pPr marL="1160216" indent="-23204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Gothic" panose="020B0609070205080204" pitchFamily="49" charset="-128"/>
              </a:defRPr>
            </a:lvl3pPr>
            <a:lvl4pPr marL="1624302" indent="-23204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Gothic" panose="020B0609070205080204" pitchFamily="49" charset="-128"/>
              </a:defRPr>
            </a:lvl4pPr>
            <a:lvl5pPr marL="2088388" indent="-23204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Gothic" panose="020B0609070205080204" pitchFamily="49" charset="-128"/>
              </a:defRPr>
            </a:lvl5pPr>
            <a:lvl6pPr marL="2552475" indent="-2320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Gothic" panose="020B0609070205080204" pitchFamily="49" charset="-128"/>
              </a:defRPr>
            </a:lvl6pPr>
            <a:lvl7pPr marL="3016562" indent="-2320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Gothic" panose="020B0609070205080204" pitchFamily="49" charset="-128"/>
              </a:defRPr>
            </a:lvl7pPr>
            <a:lvl8pPr marL="3480649" indent="-2320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Gothic" panose="020B0609070205080204" pitchFamily="49" charset="-128"/>
              </a:defRPr>
            </a:lvl8pPr>
            <a:lvl9pPr marL="3944735" indent="-2320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Gothic" panose="020B0609070205080204" pitchFamily="49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F99F144-60AC-4757-ADE1-C018A5F1B31F}" type="slidenum">
              <a:rPr altLang="en-US" sz="1400">
                <a:solidFill>
                  <a:schemeClr val="tx1"/>
                </a:solidFill>
                <a:ea typeface="Lucida Sans Unicode" panose="020B0602030504020204" pitchFamily="34" charset="0"/>
                <a:cs typeface="Tahoma" panose="020B060403050404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altLang="en-US" sz="1400">
              <a:solidFill>
                <a:schemeClr val="tx1"/>
              </a:solidFill>
              <a:ea typeface="Lucida Sans Unicode" panose="020B0602030504020204" pitchFamily="34" charset="0"/>
              <a:cs typeface="Tahoma" panose="020B0604030504040204" pitchFamily="34" charset="0"/>
            </a:endParaRPr>
          </a:p>
        </p:txBody>
      </p:sp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96975" y="701675"/>
            <a:ext cx="4614863" cy="34623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</a:ln>
        </p:spPr>
      </p:sp>
      <p:sp>
        <p:nvSpPr>
          <p:cNvPr id="12292" name="Notes Placeholder 2"/>
          <p:cNvSpPr txBox="1">
            <a:spLocks noGrp="1"/>
          </p:cNvSpPr>
          <p:nvPr>
            <p:ph type="body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numCol="1" anchor="t" anchorCtr="0" compatLnSpc="1">
            <a:prstTxWarp prst="textNoShape">
              <a:avLst/>
            </a:prstTxWarp>
          </a:bodyPr>
          <a:lstStyle/>
          <a:p>
            <a:pPr eaLnBrk="1"/>
            <a:endParaRPr altLang="en-US">
              <a:latin typeface="Arial" panose="020B0604020202020204" pitchFamily="34" charset="0"/>
              <a:ea typeface="MS Gothic" panose="020B0609070205080204" pitchFamily="49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28613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6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numCol="1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  <a:cs typeface="Arial" panose="020B0604020202020204" pitchFamily="34" charset="0"/>
              </a:defRPr>
            </a:lvl1pPr>
            <a:lvl2pPr marL="754141" indent="-290054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Gothic" panose="020B0609070205080204" pitchFamily="49" charset="-128"/>
              </a:defRPr>
            </a:lvl2pPr>
            <a:lvl3pPr marL="1160216" indent="-23204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Gothic" panose="020B0609070205080204" pitchFamily="49" charset="-128"/>
              </a:defRPr>
            </a:lvl3pPr>
            <a:lvl4pPr marL="1624302" indent="-23204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Gothic" panose="020B0609070205080204" pitchFamily="49" charset="-128"/>
              </a:defRPr>
            </a:lvl4pPr>
            <a:lvl5pPr marL="2088388" indent="-23204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Gothic" panose="020B0609070205080204" pitchFamily="49" charset="-128"/>
              </a:defRPr>
            </a:lvl5pPr>
            <a:lvl6pPr marL="2552475" indent="-2320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Gothic" panose="020B0609070205080204" pitchFamily="49" charset="-128"/>
              </a:defRPr>
            </a:lvl6pPr>
            <a:lvl7pPr marL="3016562" indent="-2320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Gothic" panose="020B0609070205080204" pitchFamily="49" charset="-128"/>
              </a:defRPr>
            </a:lvl7pPr>
            <a:lvl8pPr marL="3480649" indent="-2320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Gothic" panose="020B0609070205080204" pitchFamily="49" charset="-128"/>
              </a:defRPr>
            </a:lvl8pPr>
            <a:lvl9pPr marL="3944735" indent="-2320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Gothic" panose="020B0609070205080204" pitchFamily="49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A8E3873-D38E-472E-B29D-25EB027BF8FC}" type="slidenum">
              <a:rPr altLang="en-US" sz="1400">
                <a:solidFill>
                  <a:schemeClr val="tx1"/>
                </a:solidFill>
                <a:ea typeface="Lucida Sans Unicode" panose="020B0602030504020204" pitchFamily="34" charset="0"/>
                <a:cs typeface="Tahoma" panose="020B060403050404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altLang="en-US" sz="1400">
              <a:solidFill>
                <a:schemeClr val="tx1"/>
              </a:solidFill>
              <a:ea typeface="Lucida Sans Unicode" panose="020B0602030504020204" pitchFamily="34" charset="0"/>
              <a:cs typeface="Tahoma" panose="020B0604030504040204" pitchFamily="34" charset="0"/>
            </a:endParaRPr>
          </a:p>
        </p:txBody>
      </p:sp>
      <p:sp>
        <p:nvSpPr>
          <p:cNvPr id="2" name="Rectangle 2"/>
          <p:cNvSpPr>
            <a:spLocks noGrp="1" noRot="1" noChangeAspect="1" noResize="1"/>
          </p:cNvSpPr>
          <p:nvPr>
            <p:ph type="sldImg"/>
          </p:nvPr>
        </p:nvSpPr>
        <p:spPr>
          <a:xfrm>
            <a:off x="1196975" y="692150"/>
            <a:ext cx="4616450" cy="3463925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</a:ln>
        </p:spPr>
      </p:sp>
      <p:sp>
        <p:nvSpPr>
          <p:cNvPr id="14340" name="Rectangle 3"/>
          <p:cNvSpPr txBox="1">
            <a:spLocks noGrp="1"/>
          </p:cNvSpPr>
          <p:nvPr>
            <p:ph type="body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818" tIns="92818" rIns="92818" bIns="46408" numCol="1" anchor="t" anchorCtr="0" compatLnSpc="1">
            <a:prstTxWarp prst="textNoShape">
              <a:avLst/>
            </a:prstTxWarp>
          </a:bodyPr>
          <a:lstStyle/>
          <a:p>
            <a:pPr eaLnBrk="1"/>
            <a:endParaRPr altLang="en-US" dirty="0">
              <a:latin typeface="Arial" panose="020B0604020202020204" pitchFamily="34" charset="0"/>
              <a:ea typeface="MS Gothic" panose="020B0609070205080204" pitchFamily="49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855560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6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numCol="1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  <a:cs typeface="Arial" panose="020B0604020202020204" pitchFamily="34" charset="0"/>
              </a:defRPr>
            </a:lvl1pPr>
            <a:lvl2pPr marL="754141" indent="-290054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Gothic" panose="020B0609070205080204" pitchFamily="49" charset="-128"/>
              </a:defRPr>
            </a:lvl2pPr>
            <a:lvl3pPr marL="1160216" indent="-23204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Gothic" panose="020B0609070205080204" pitchFamily="49" charset="-128"/>
              </a:defRPr>
            </a:lvl3pPr>
            <a:lvl4pPr marL="1624302" indent="-23204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Gothic" panose="020B0609070205080204" pitchFamily="49" charset="-128"/>
              </a:defRPr>
            </a:lvl4pPr>
            <a:lvl5pPr marL="2088388" indent="-23204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Gothic" panose="020B0609070205080204" pitchFamily="49" charset="-128"/>
              </a:defRPr>
            </a:lvl5pPr>
            <a:lvl6pPr marL="2552475" indent="-2320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Gothic" panose="020B0609070205080204" pitchFamily="49" charset="-128"/>
              </a:defRPr>
            </a:lvl6pPr>
            <a:lvl7pPr marL="3016562" indent="-2320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Gothic" panose="020B0609070205080204" pitchFamily="49" charset="-128"/>
              </a:defRPr>
            </a:lvl7pPr>
            <a:lvl8pPr marL="3480649" indent="-2320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Gothic" panose="020B0609070205080204" pitchFamily="49" charset="-128"/>
              </a:defRPr>
            </a:lvl8pPr>
            <a:lvl9pPr marL="3944735" indent="-2320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Gothic" panose="020B0609070205080204" pitchFamily="49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F99F144-60AC-4757-ADE1-C018A5F1B31F}" type="slidenum">
              <a:rPr altLang="en-US" sz="1400">
                <a:solidFill>
                  <a:schemeClr val="tx1"/>
                </a:solidFill>
                <a:ea typeface="Lucida Sans Unicode" panose="020B0602030504020204" pitchFamily="34" charset="0"/>
                <a:cs typeface="Tahoma" panose="020B060403050404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altLang="en-US" sz="1400">
              <a:solidFill>
                <a:schemeClr val="tx1"/>
              </a:solidFill>
              <a:ea typeface="Lucida Sans Unicode" panose="020B0602030504020204" pitchFamily="34" charset="0"/>
              <a:cs typeface="Tahoma" panose="020B0604030504040204" pitchFamily="34" charset="0"/>
            </a:endParaRPr>
          </a:p>
        </p:txBody>
      </p:sp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96975" y="701675"/>
            <a:ext cx="4614863" cy="34623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</a:ln>
        </p:spPr>
      </p:sp>
      <p:sp>
        <p:nvSpPr>
          <p:cNvPr id="12292" name="Notes Placeholder 2"/>
          <p:cNvSpPr txBox="1">
            <a:spLocks noGrp="1"/>
          </p:cNvSpPr>
          <p:nvPr>
            <p:ph type="body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numCol="1" anchor="t" anchorCtr="0" compatLnSpc="1">
            <a:prstTxWarp prst="textNoShape">
              <a:avLst/>
            </a:prstTxWarp>
          </a:bodyPr>
          <a:lstStyle/>
          <a:p>
            <a:pPr eaLnBrk="1"/>
            <a:endParaRPr altLang="en-US">
              <a:latin typeface="Arial" panose="020B0604020202020204" pitchFamily="34" charset="0"/>
              <a:ea typeface="MS Gothic" panose="020B0609070205080204" pitchFamily="49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211441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6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numCol="1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  <a:cs typeface="Arial" panose="020B0604020202020204" pitchFamily="34" charset="0"/>
              </a:defRPr>
            </a:lvl1pPr>
            <a:lvl2pPr marL="754141" indent="-290054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Gothic" panose="020B0609070205080204" pitchFamily="49" charset="-128"/>
              </a:defRPr>
            </a:lvl2pPr>
            <a:lvl3pPr marL="1160216" indent="-23204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Gothic" panose="020B0609070205080204" pitchFamily="49" charset="-128"/>
              </a:defRPr>
            </a:lvl3pPr>
            <a:lvl4pPr marL="1624302" indent="-23204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Gothic" panose="020B0609070205080204" pitchFamily="49" charset="-128"/>
              </a:defRPr>
            </a:lvl4pPr>
            <a:lvl5pPr marL="2088388" indent="-23204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Gothic" panose="020B0609070205080204" pitchFamily="49" charset="-128"/>
              </a:defRPr>
            </a:lvl5pPr>
            <a:lvl6pPr marL="2552475" indent="-2320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Gothic" panose="020B0609070205080204" pitchFamily="49" charset="-128"/>
              </a:defRPr>
            </a:lvl6pPr>
            <a:lvl7pPr marL="3016562" indent="-2320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Gothic" panose="020B0609070205080204" pitchFamily="49" charset="-128"/>
              </a:defRPr>
            </a:lvl7pPr>
            <a:lvl8pPr marL="3480649" indent="-2320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Gothic" panose="020B0609070205080204" pitchFamily="49" charset="-128"/>
              </a:defRPr>
            </a:lvl8pPr>
            <a:lvl9pPr marL="3944735" indent="-2320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Gothic" panose="020B0609070205080204" pitchFamily="49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48BBE4AC-50BD-447A-B6A8-62C38F0AF62A}" type="slidenum">
              <a:rPr altLang="en-US" sz="1400">
                <a:solidFill>
                  <a:schemeClr val="tx1"/>
                </a:solidFill>
                <a:ea typeface="Lucida Sans Unicode" panose="020B0602030504020204" pitchFamily="34" charset="0"/>
                <a:cs typeface="Tahoma" panose="020B060403050404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altLang="en-US" sz="1400">
              <a:solidFill>
                <a:schemeClr val="tx1"/>
              </a:solidFill>
              <a:ea typeface="Lucida Sans Unicode" panose="020B0602030504020204" pitchFamily="34" charset="0"/>
              <a:cs typeface="Tahoma" panose="020B0604030504040204" pitchFamily="34" charset="0"/>
            </a:endParaRPr>
          </a:p>
        </p:txBody>
      </p:sp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433513" y="771525"/>
            <a:ext cx="5078412" cy="381000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</a:ln>
        </p:spPr>
      </p:sp>
      <p:sp>
        <p:nvSpPr>
          <p:cNvPr id="6148" name="Notes Placeholder 2"/>
          <p:cNvSpPr txBox="1">
            <a:spLocks noGrp="1"/>
          </p:cNvSpPr>
          <p:nvPr>
            <p:ph type="body" sz="quarter" idx="1"/>
          </p:nvPr>
        </p:nvSpPr>
        <p:spPr bwMode="auto">
          <a:xfrm>
            <a:off x="795161" y="4824888"/>
            <a:ext cx="6354798" cy="457314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numCol="1" anchor="t" anchorCtr="0" compatLnSpc="1">
            <a:prstTxWarp prst="textNoShape">
              <a:avLst/>
            </a:prstTxWarp>
          </a:bodyPr>
          <a:lstStyle/>
          <a:p>
            <a:pPr eaLnBrk="1"/>
            <a:endParaRPr lang="en-US" altLang="en-US" dirty="0">
              <a:latin typeface="Arial" panose="020B0604020202020204" pitchFamily="34" charset="0"/>
              <a:ea typeface="MS Gothic" panose="020B0609070205080204" pitchFamily="49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73919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November 8, 2016</a:t>
            </a:r>
            <a:endParaRPr dirty="0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Civic Hospital Neighbourhood Association</a:t>
            </a:r>
            <a:endParaRPr dirty="0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8751A6-A777-4A87-BC12-D8CA2E2096FA}" type="slidenum">
              <a:rPr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901788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129" y="176213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November 8, 2016</a:t>
            </a:r>
            <a:endParaRPr dirty="0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Civic Hospital Neighbourhood Association</a:t>
            </a:r>
            <a:endParaRPr dirty="0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84C1C5-C851-4718-A48C-1FEE45FA4B4B}" type="slidenum">
              <a:rPr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5431449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1825625"/>
            <a:ext cx="1971675" cy="43513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5762625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November 8, 2016</a:t>
            </a:r>
            <a:endParaRPr dirty="0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Civic Hospital Neighbourhood Association</a:t>
            </a:r>
            <a:endParaRPr dirty="0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E95D98-4F2B-4AE0-9518-8B4F4357445D}" type="slidenum">
              <a:rPr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900160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242" y="165147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1344" y="1820092"/>
            <a:ext cx="7886700" cy="4351338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Civic Hospital Neighbourhood Association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094456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10"/>
          </p:nvPr>
        </p:nvSpPr>
        <p:spPr>
          <a:xfrm>
            <a:off x="429904" y="6349479"/>
            <a:ext cx="2133600" cy="365125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November 8, 2016</a:t>
            </a:r>
            <a:endParaRPr dirty="0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Civic Hospital Neighbourhood Association</a:t>
            </a:r>
            <a:endParaRPr dirty="0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DEE559-ADD2-482D-8474-578B493BAAE1}" type="slidenum">
              <a:rPr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866352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3662" y="176213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November 8, 2016</a:t>
            </a:r>
            <a:endParaRPr dirty="0"/>
          </a:p>
        </p:txBody>
      </p:sp>
      <p:sp>
        <p:nvSpPr>
          <p:cNvPr id="6" name="Footer Placeholder 4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Civic Hospital Neighbourhood Association</a:t>
            </a:r>
            <a:endParaRPr dirty="0"/>
          </a:p>
        </p:txBody>
      </p:sp>
      <p:sp>
        <p:nvSpPr>
          <p:cNvPr id="7" name="Slide Number Placeholder 5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0C3B66-C118-4AD2-BFCF-A14A89B0AE7E}" type="slidenum">
              <a:rPr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376978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November 8, 2016</a:t>
            </a:r>
            <a:endParaRPr dirty="0"/>
          </a:p>
        </p:txBody>
      </p:sp>
      <p:sp>
        <p:nvSpPr>
          <p:cNvPr id="8" name="Footer Placeholder 4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Civic Hospital Neighbourhood Association</a:t>
            </a:r>
            <a:endParaRPr dirty="0"/>
          </a:p>
        </p:txBody>
      </p:sp>
      <p:sp>
        <p:nvSpPr>
          <p:cNvPr id="9" name="Slide Number Placeholder 5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BE8711-BC44-4C13-A600-9328A3877253}" type="slidenum">
              <a:rPr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448208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November 8, 2016</a:t>
            </a:r>
            <a:endParaRPr dirty="0"/>
          </a:p>
        </p:txBody>
      </p:sp>
      <p:sp>
        <p:nvSpPr>
          <p:cNvPr id="4" name="Footer Placeholder 4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Civic Hospital Neighbourhood Association</a:t>
            </a:r>
            <a:endParaRPr dirty="0"/>
          </a:p>
        </p:txBody>
      </p:sp>
      <p:sp>
        <p:nvSpPr>
          <p:cNvPr id="5" name="Slide Number Placeholder 5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5BC5D8-D12C-46E6-9CC3-FEC6FAF473B2}" type="slidenum">
              <a:rPr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445843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November 8, 2016</a:t>
            </a:r>
            <a:endParaRPr dirty="0"/>
          </a:p>
        </p:txBody>
      </p:sp>
      <p:sp>
        <p:nvSpPr>
          <p:cNvPr id="3" name="Footer Placeholder 4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Civic Hospital Neighbourhood Association</a:t>
            </a:r>
            <a:endParaRPr dirty="0"/>
          </a:p>
        </p:txBody>
      </p:sp>
      <p:sp>
        <p:nvSpPr>
          <p:cNvPr id="4" name="Slide Number Placeholder 5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482710-2D0B-4AF9-B9E8-C7D485126C4C}" type="slidenum">
              <a:rPr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435029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November 8, 2016</a:t>
            </a:r>
            <a:endParaRPr dirty="0"/>
          </a:p>
        </p:txBody>
      </p:sp>
      <p:sp>
        <p:nvSpPr>
          <p:cNvPr id="6" name="Footer Placeholder 4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Civic Hospital Neighbourhood Association</a:t>
            </a:r>
            <a:endParaRPr dirty="0"/>
          </a:p>
        </p:txBody>
      </p:sp>
      <p:sp>
        <p:nvSpPr>
          <p:cNvPr id="7" name="Slide Number Placeholder 5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C3BC80-55CA-4228-840D-6BB2E5B38EE9}" type="slidenum">
              <a:rPr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801015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November 8, 2016</a:t>
            </a:r>
            <a:endParaRPr dirty="0"/>
          </a:p>
        </p:txBody>
      </p:sp>
      <p:sp>
        <p:nvSpPr>
          <p:cNvPr id="6" name="Footer Placeholder 4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Civic Hospital Neighbourhood Association</a:t>
            </a:r>
            <a:endParaRPr dirty="0"/>
          </a:p>
        </p:txBody>
      </p:sp>
      <p:sp>
        <p:nvSpPr>
          <p:cNvPr id="7" name="Slide Number Placeholder 5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117B6D-EAF1-4B3D-8959-BF667F80B3D0}" type="slidenum">
              <a:rPr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5200185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7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10537" y="6286500"/>
            <a:ext cx="831850" cy="434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9" name="Title 1"/>
          <p:cNvSpPr txBox="1">
            <a:spLocks noGrp="1"/>
          </p:cNvSpPr>
          <p:nvPr>
            <p:ph type="title"/>
          </p:nvPr>
        </p:nvSpPr>
        <p:spPr bwMode="auto"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9144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7" name="Date Placeholder 3"/>
          <p:cNvSpPr txBox="1"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40" tIns="91440" rIns="91440" bIns="45720" anchor="ctr" anchorCtr="0">
            <a:noAutofit/>
          </a:bodyPr>
          <a:lstStyle>
            <a:lvl1pPr marL="0" marR="0" lvl="0" indent="0" algn="l" rtl="0" eaLnBrk="1" fontAlgn="auto" hangingPunct="1">
              <a:spcBef>
                <a:spcPts val="0"/>
              </a:spcBef>
              <a:spcAft>
                <a:spcPts val="0"/>
              </a:spcAft>
              <a:buNone/>
              <a:tabLst/>
              <a:defRPr lang="en-US" sz="1200" b="0" i="0" u="none" strike="noStrike" kern="1200" spc="0" baseline="0">
                <a:solidFill>
                  <a:srgbClr val="8B8B8B"/>
                </a:solidFill>
                <a:latin typeface="Calibri" pitchFamily="18"/>
                <a:ea typeface="Lucida Sans Unicode" pitchFamily="2"/>
                <a:cs typeface="Tahoma" pitchFamily="2"/>
              </a:defRPr>
            </a:lvl1pPr>
          </a:lstStyle>
          <a:p>
            <a:pPr>
              <a:defRPr/>
            </a:pPr>
            <a:r>
              <a:rPr lang="en-US"/>
              <a:t>November 8, 2016</a:t>
            </a:r>
            <a:endParaRPr/>
          </a:p>
        </p:txBody>
      </p:sp>
      <p:sp>
        <p:nvSpPr>
          <p:cNvPr id="8" name="Footer Placeholder 4"/>
          <p:cNvSpPr txBox="1">
            <a:spLocks noGrp="1"/>
          </p:cNvSpPr>
          <p:nvPr>
            <p:ph type="ftr" sz="quarter" idx="3"/>
          </p:nvPr>
        </p:nvSpPr>
        <p:spPr>
          <a:xfrm>
            <a:off x="2854325" y="6356350"/>
            <a:ext cx="3360738" cy="365125"/>
          </a:xfrm>
          <a:prstGeom prst="rect">
            <a:avLst/>
          </a:prstGeom>
          <a:noFill/>
          <a:ln>
            <a:noFill/>
          </a:ln>
        </p:spPr>
        <p:txBody>
          <a:bodyPr wrap="square" lIns="91440" tIns="91440" rIns="91440" bIns="45720" anchor="ctr" anchorCtr="0">
            <a:noAutofit/>
          </a:bodyPr>
          <a:lstStyle>
            <a:lvl1pPr marL="0" marR="0" lvl="0" indent="0" algn="ctr" rtl="0" eaLnBrk="1" fontAlgn="auto" hangingPunct="1">
              <a:spcBef>
                <a:spcPts val="0"/>
              </a:spcBef>
              <a:spcAft>
                <a:spcPts val="0"/>
              </a:spcAft>
              <a:buNone/>
              <a:tabLst/>
              <a:defRPr lang="en-US" sz="1200" b="0" i="0" u="none" strike="noStrike" kern="1200" spc="0" baseline="0">
                <a:solidFill>
                  <a:srgbClr val="8B8B8B"/>
                </a:solidFill>
                <a:latin typeface="Calibri" pitchFamily="18"/>
                <a:ea typeface="Lucida Sans Unicode" pitchFamily="2"/>
                <a:cs typeface="Tahoma" pitchFamily="2"/>
              </a:defRPr>
            </a:lvl1pPr>
          </a:lstStyle>
          <a:p>
            <a:pPr>
              <a:defRPr/>
            </a:pPr>
            <a:r>
              <a:rPr lang="en-US"/>
              <a:t>Civic Hospital Neighbourhood Association</a:t>
            </a:r>
            <a:endParaRPr lang="en-US" dirty="0"/>
          </a:p>
        </p:txBody>
      </p:sp>
      <p:sp>
        <p:nvSpPr>
          <p:cNvPr id="9" name="Slide Number Placeholder 5"/>
          <p:cNvSpPr txBox="1">
            <a:spLocks noGrp="1"/>
          </p:cNvSpPr>
          <p:nvPr>
            <p:ph type="sldNum" sz="quarter" idx="4"/>
          </p:nvPr>
        </p:nvSpPr>
        <p:spPr>
          <a:xfrm>
            <a:off x="6553200" y="6356350"/>
            <a:ext cx="12192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40" tIns="91440" rIns="91440" bIns="45720" anchor="ctr" anchorCtr="0">
            <a:noAutofit/>
          </a:bodyPr>
          <a:lstStyle>
            <a:lvl1pPr marL="0" marR="0" lvl="0" indent="0" algn="r" rtl="0" eaLnBrk="1" fontAlgn="auto" hangingPunct="1">
              <a:spcBef>
                <a:spcPts val="0"/>
              </a:spcBef>
              <a:spcAft>
                <a:spcPts val="0"/>
              </a:spcAft>
              <a:buNone/>
              <a:tabLst/>
              <a:defRPr lang="en-US" sz="1200" b="0" i="0" u="none" strike="noStrike" kern="1200" spc="0" baseline="0">
                <a:solidFill>
                  <a:srgbClr val="8B8B8B"/>
                </a:solidFill>
                <a:latin typeface="Calibri" pitchFamily="18"/>
                <a:ea typeface="Lucida Sans Unicode" pitchFamily="2"/>
                <a:cs typeface="Tahoma" pitchFamily="2"/>
              </a:defRPr>
            </a:lvl1pPr>
          </a:lstStyle>
          <a:p>
            <a:pPr>
              <a:defRPr/>
            </a:pPr>
            <a:fld id="{CB784A94-C275-4908-9ECE-C456433FC000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/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lang="en-US" sz="4400" kern="1200">
          <a:solidFill>
            <a:srgbClr val="000000"/>
          </a:solidFill>
          <a:latin typeface="Calibri" pitchFamily="18"/>
          <a:ea typeface="MS Gothic" pitchFamily="2"/>
          <a:cs typeface="Arial" pitchFamily="2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" panose="020F0502020204030204" pitchFamily="34" charset="0"/>
          <a:ea typeface="MS Gothic" panose="020B0609070205080204" pitchFamily="49" charset="-128"/>
          <a:cs typeface="Arial" panose="020B06040202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" panose="020F0502020204030204" pitchFamily="34" charset="0"/>
          <a:ea typeface="MS Gothic" panose="020B0609070205080204" pitchFamily="49" charset="-128"/>
          <a:cs typeface="Arial" panose="020B06040202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" panose="020F0502020204030204" pitchFamily="34" charset="0"/>
          <a:ea typeface="MS Gothic" panose="020B0609070205080204" pitchFamily="49" charset="-128"/>
          <a:cs typeface="Arial" panose="020B06040202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" panose="020F0502020204030204" pitchFamily="34" charset="0"/>
          <a:ea typeface="MS Gothic" panose="020B0609070205080204" pitchFamily="49" charset="-128"/>
          <a:cs typeface="Arial" panose="020B0604020202020204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" panose="020F0502020204030204" pitchFamily="34" charset="0"/>
          <a:ea typeface="MS Gothic" panose="020B0609070205080204" pitchFamily="49" charset="-128"/>
          <a:cs typeface="Arial" panose="020B0604020202020204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" panose="020F0502020204030204" pitchFamily="34" charset="0"/>
          <a:ea typeface="MS Gothic" panose="020B0609070205080204" pitchFamily="49" charset="-128"/>
          <a:cs typeface="Arial" panose="020B0604020202020204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" panose="020F0502020204030204" pitchFamily="34" charset="0"/>
          <a:ea typeface="MS Gothic" panose="020B0609070205080204" pitchFamily="49" charset="-128"/>
          <a:cs typeface="Arial" panose="020B0604020202020204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" panose="020F0502020204030204" pitchFamily="34" charset="0"/>
          <a:ea typeface="MS Gothic" panose="020B0609070205080204" pitchFamily="49" charset="-128"/>
          <a:cs typeface="Arial" panose="020B0604020202020204" pitchFamily="34" charset="0"/>
        </a:defRPr>
      </a:lvl9pPr>
    </p:titleStyle>
    <p:bodyStyle>
      <a:lvl1pPr algn="ctr" rtl="0" eaLnBrk="0" fontAlgn="base" hangingPunct="0">
        <a:spcBef>
          <a:spcPts val="763"/>
        </a:spcBef>
        <a:spcAft>
          <a:spcPct val="0"/>
        </a:spcAft>
        <a:defRPr lang="en-US" sz="3200" kern="1200">
          <a:solidFill>
            <a:srgbClr val="8B8B8B"/>
          </a:solidFill>
          <a:latin typeface="Calibri" pitchFamily="18"/>
          <a:ea typeface="MS Gothic" pitchFamily="2"/>
          <a:cs typeface="Tahoma" pitchFamily="2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MS Gothic" panose="020B0609070205080204" pitchFamily="49" charset="-128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MS Gothic" panose="020B0609070205080204" pitchFamily="49" charset="-128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MS Gothic" panose="020B0609070205080204" pitchFamily="49" charset="-128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MS Gothic" panose="020B0609070205080204" pitchFamily="49" charset="-128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Subtitle 2"/>
          <p:cNvSpPr txBox="1">
            <a:spLocks noGrp="1"/>
          </p:cNvSpPr>
          <p:nvPr>
            <p:ph type="subTitle" idx="1"/>
          </p:nvPr>
        </p:nvSpPr>
        <p:spPr bwMode="auto">
          <a:xfrm>
            <a:off x="1143000" y="4478338"/>
            <a:ext cx="6858000" cy="16557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91440"/>
          <a:lstStyle/>
          <a:p>
            <a:pPr eaLnBrk="1" hangingPunct="1"/>
            <a:r>
              <a:rPr lang="en-CA" altLang="en-US" b="1">
                <a:solidFill>
                  <a:srgbClr val="000000"/>
                </a:solidFill>
                <a:latin typeface="Calibri" panose="020F0502020204030204" pitchFamily="34" charset="0"/>
                <a:ea typeface="MS Gothic" panose="020B0609070205080204" pitchFamily="49" charset="-128"/>
                <a:cs typeface="Tahoma" panose="020B0604030504040204" pitchFamily="34" charset="0"/>
              </a:rPr>
              <a:t>Civic Hospital Neighbourhood Association </a:t>
            </a:r>
          </a:p>
          <a:p>
            <a:pPr eaLnBrk="1" hangingPunct="1"/>
            <a:r>
              <a:rPr lang="en-CA" altLang="en-US" b="1">
                <a:solidFill>
                  <a:srgbClr val="000000"/>
                </a:solidFill>
                <a:latin typeface="Calibri" panose="020F0502020204030204" pitchFamily="34" charset="0"/>
                <a:ea typeface="MS Gothic" panose="020B0609070205080204" pitchFamily="49" charset="-128"/>
                <a:cs typeface="Tahoma" panose="020B0604030504040204" pitchFamily="34" charset="0"/>
              </a:rPr>
              <a:t>Annual General Meeting</a:t>
            </a:r>
          </a:p>
          <a:p>
            <a:pPr eaLnBrk="1" hangingPunct="1">
              <a:spcBef>
                <a:spcPts val="475"/>
              </a:spcBef>
            </a:pPr>
            <a:r>
              <a:rPr lang="en-CA" altLang="en-US" sz="2000" b="1">
                <a:solidFill>
                  <a:srgbClr val="000000"/>
                </a:solidFill>
                <a:latin typeface="Calibri" panose="020F0502020204030204" pitchFamily="34" charset="0"/>
                <a:ea typeface="MS Gothic" panose="020B0609070205080204" pitchFamily="49" charset="-128"/>
                <a:cs typeface="Tahoma" panose="020B0604030504040204" pitchFamily="34" charset="0"/>
              </a:rPr>
              <a:t>Nov. 5, 2020</a:t>
            </a:r>
          </a:p>
          <a:p>
            <a:pPr eaLnBrk="1" hangingPunct="1">
              <a:spcBef>
                <a:spcPts val="475"/>
              </a:spcBef>
            </a:pPr>
            <a:r>
              <a:rPr lang="en-CA" altLang="en-US" sz="2000" b="1">
                <a:solidFill>
                  <a:srgbClr val="000000"/>
                </a:solidFill>
                <a:latin typeface="Calibri" panose="020F0502020204030204" pitchFamily="34" charset="0"/>
                <a:ea typeface="MS Gothic" panose="020B0609070205080204" pitchFamily="49" charset="-128"/>
                <a:cs typeface="Tahoma" panose="020B0604030504040204" pitchFamily="34" charset="0"/>
              </a:rPr>
              <a:t>www.chnaottawa.ca</a:t>
            </a:r>
            <a:endParaRPr lang="en-CA" altLang="en-US" sz="2000" b="1" dirty="0">
              <a:solidFill>
                <a:srgbClr val="000000"/>
              </a:solidFill>
              <a:latin typeface="Calibri" panose="020F0502020204030204" pitchFamily="34" charset="0"/>
              <a:ea typeface="MS Gothic" panose="020B0609070205080204" pitchFamily="49" charset="-128"/>
              <a:cs typeface="Tahoma" panose="020B0604030504040204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Civic Hospital Neighbourhood Association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342" y="-688709"/>
            <a:ext cx="8128704" cy="6096528"/>
          </a:xfrm>
          <a:prstGeom prst="rect">
            <a:avLst/>
          </a:prstGeom>
        </p:spPr>
      </p:pic>
    </p:spTree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/>
              <a:t>CHNA </a:t>
            </a:r>
            <a:br>
              <a:rPr lang="en-US" sz="4000" dirty="0"/>
            </a:br>
            <a:r>
              <a:rPr lang="en-US" sz="3200" dirty="0">
                <a:solidFill>
                  <a:srgbClr val="558ED5"/>
                </a:solidFill>
              </a:rPr>
              <a:t>Agenda</a:t>
            </a:r>
          </a:p>
        </p:txBody>
      </p:sp>
      <p:sp>
        <p:nvSpPr>
          <p:cNvPr id="1433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CA" sz="1800" b="1" dirty="0"/>
              <a:t>7:00 pm Review of Agenda and General Remarks:</a:t>
            </a:r>
            <a:r>
              <a:rPr lang="en-CA" sz="1800" dirty="0"/>
              <a:t> Karen Wright, President </a:t>
            </a:r>
          </a:p>
          <a:p>
            <a:pPr eaLnBrk="1" hangingPunct="1"/>
            <a:r>
              <a:rPr lang="en-CA" sz="1800" b="1" dirty="0"/>
              <a:t>7:05 pm Quick Poll</a:t>
            </a:r>
            <a:endParaRPr lang="en-US" sz="1800" b="1" dirty="0"/>
          </a:p>
          <a:p>
            <a:pPr eaLnBrk="1" hangingPunct="1"/>
            <a:r>
              <a:rPr lang="en-US" sz="1800" b="1" dirty="0"/>
              <a:t>7:10 pm </a:t>
            </a:r>
            <a:r>
              <a:rPr lang="en-CA" sz="1800" b="1" dirty="0">
                <a:latin typeface="Calibri  "/>
              </a:rPr>
              <a:t>Election Time- CHNA Board: </a:t>
            </a:r>
            <a:r>
              <a:rPr lang="en-CA" sz="1800" dirty="0">
                <a:latin typeface="Calibri  "/>
              </a:rPr>
              <a:t>Peter </a:t>
            </a:r>
            <a:r>
              <a:rPr lang="en-CA" sz="1800" dirty="0" err="1">
                <a:latin typeface="Calibri  "/>
              </a:rPr>
              <a:t>Eady</a:t>
            </a:r>
            <a:r>
              <a:rPr lang="en-CA" sz="1800" dirty="0">
                <a:latin typeface="Calibri  "/>
              </a:rPr>
              <a:t> , VP</a:t>
            </a:r>
          </a:p>
          <a:p>
            <a:pPr eaLnBrk="1" hangingPunct="1"/>
            <a:r>
              <a:rPr lang="en-US" sz="1800" b="1" dirty="0"/>
              <a:t>7:20 pm Finance </a:t>
            </a:r>
            <a:r>
              <a:rPr lang="en-CA" sz="1800" b="1" dirty="0"/>
              <a:t>Snapshot: </a:t>
            </a:r>
            <a:r>
              <a:rPr lang="en-CA" sz="1800" dirty="0"/>
              <a:t> Julie </a:t>
            </a:r>
            <a:r>
              <a:rPr lang="en-CA" sz="1800" dirty="0" err="1"/>
              <a:t>Westall</a:t>
            </a:r>
            <a:r>
              <a:rPr lang="en-CA" sz="1800" dirty="0"/>
              <a:t> </a:t>
            </a:r>
          </a:p>
          <a:p>
            <a:pPr eaLnBrk="1" hangingPunct="1"/>
            <a:r>
              <a:rPr lang="en-US" sz="1800" b="1" dirty="0"/>
              <a:t>7:25 pm </a:t>
            </a:r>
            <a:r>
              <a:rPr lang="en-CA" sz="1800" b="1" dirty="0"/>
              <a:t>Environment Committee: </a:t>
            </a:r>
            <a:r>
              <a:rPr lang="en-CA" sz="1800" dirty="0"/>
              <a:t> Laurel McIvor</a:t>
            </a:r>
          </a:p>
          <a:p>
            <a:pPr eaLnBrk="1" hangingPunct="1"/>
            <a:r>
              <a:rPr lang="en-US" sz="1800" b="1" dirty="0"/>
              <a:t>7:30 pm </a:t>
            </a:r>
            <a:r>
              <a:rPr lang="en-CA" sz="1800" b="1" dirty="0"/>
              <a:t>Membership Committee: </a:t>
            </a:r>
            <a:r>
              <a:rPr lang="en-CA" sz="1800" dirty="0"/>
              <a:t> Susan </a:t>
            </a:r>
            <a:r>
              <a:rPr lang="en-CA" sz="1800" dirty="0" err="1"/>
              <a:t>Chell</a:t>
            </a:r>
            <a:endParaRPr lang="en-CA" sz="1800" dirty="0"/>
          </a:p>
          <a:p>
            <a:pPr eaLnBrk="1" hangingPunct="1"/>
            <a:r>
              <a:rPr lang="en-US" sz="1800" b="1" dirty="0"/>
              <a:t>7:35 pm </a:t>
            </a:r>
            <a:r>
              <a:rPr lang="en-CA" sz="1800" b="1" dirty="0"/>
              <a:t>Transportation Committee: </a:t>
            </a:r>
            <a:r>
              <a:rPr lang="en-CA" sz="1800" dirty="0"/>
              <a:t> Luanne </a:t>
            </a:r>
            <a:r>
              <a:rPr lang="en-CA" sz="1800" dirty="0" err="1"/>
              <a:t>Calcutt</a:t>
            </a:r>
            <a:endParaRPr lang="en-CA" sz="1800" dirty="0"/>
          </a:p>
          <a:p>
            <a:pPr eaLnBrk="1" hangingPunct="1"/>
            <a:r>
              <a:rPr lang="en-CA" sz="1800" b="1" dirty="0"/>
              <a:t>7:45 pm New Civic:  </a:t>
            </a:r>
            <a:r>
              <a:rPr lang="en-CA" sz="1800" dirty="0"/>
              <a:t>Peter </a:t>
            </a:r>
            <a:r>
              <a:rPr lang="en-CA" sz="1800" dirty="0" err="1"/>
              <a:t>Eady</a:t>
            </a:r>
            <a:endParaRPr lang="en-CA" sz="1800" dirty="0"/>
          </a:p>
          <a:p>
            <a:pPr eaLnBrk="1" hangingPunct="1"/>
            <a:r>
              <a:rPr lang="en-CA" sz="1800" b="1" dirty="0"/>
              <a:t>7:50 pm Temporary Building on Civic Campus:  </a:t>
            </a:r>
            <a:r>
              <a:rPr lang="en-CA" sz="1800" dirty="0"/>
              <a:t>Karen Wright</a:t>
            </a:r>
            <a:r>
              <a:rPr lang="en-CA" sz="1800" b="1" dirty="0"/>
              <a:t> </a:t>
            </a:r>
          </a:p>
          <a:p>
            <a:pPr eaLnBrk="1" hangingPunct="1"/>
            <a:r>
              <a:rPr lang="en-CA" sz="1800" b="1" dirty="0"/>
              <a:t>7:55 pm New CHNA Website:  </a:t>
            </a:r>
            <a:r>
              <a:rPr lang="en-CA" sz="1800" dirty="0"/>
              <a:t>Matt Lemay</a:t>
            </a:r>
          </a:p>
          <a:p>
            <a:pPr eaLnBrk="1" hangingPunct="1"/>
            <a:r>
              <a:rPr lang="en-CA" sz="1800" b="1" dirty="0"/>
              <a:t>8:05 pm </a:t>
            </a:r>
            <a:r>
              <a:rPr lang="en-CA" sz="1800" b="1" dirty="0" err="1"/>
              <a:t>Kitchissippi</a:t>
            </a:r>
            <a:r>
              <a:rPr lang="en-CA" sz="1800" b="1" dirty="0"/>
              <a:t> Ward Update/Q&amp;A : </a:t>
            </a:r>
            <a:r>
              <a:rPr lang="en-CA" sz="1800" dirty="0"/>
              <a:t>Councillor Jeff Leiper</a:t>
            </a:r>
          </a:p>
          <a:p>
            <a:pPr eaLnBrk="1" hangingPunct="1"/>
            <a:r>
              <a:rPr lang="en-CA" sz="1800" b="1" dirty="0">
                <a:latin typeface="Calibri  "/>
              </a:rPr>
              <a:t>8:30 pm Adjournment</a:t>
            </a:r>
          </a:p>
          <a:p>
            <a:pPr eaLnBrk="1" hangingPunct="1"/>
            <a:endParaRPr lang="en-CA" sz="1800" dirty="0"/>
          </a:p>
          <a:p>
            <a:pPr eaLnBrk="1" hangingPunct="1"/>
            <a:endParaRPr lang="en-CA" sz="1800" b="1" dirty="0"/>
          </a:p>
        </p:txBody>
      </p:sp>
      <p:sp>
        <p:nvSpPr>
          <p:cNvPr id="4" name="Footer Placeholder 2">
            <a:extLst>
              <a:ext uri="{FF2B5EF4-FFF2-40B4-BE49-F238E27FC236}">
                <a16:creationId xmlns:a16="http://schemas.microsoft.com/office/drawing/2014/main" id="{4D105C26-6AFE-4776-BD13-1B8CDAF588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xfrm>
            <a:off x="2854325" y="6356350"/>
            <a:ext cx="3360738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numCol="1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dirty="0">
                <a:solidFill>
                  <a:srgbClr val="8B8B8B"/>
                </a:solidFill>
                <a:ea typeface="Lucida Sans Unicode" panose="020B0602030504020204" pitchFamily="34" charset="0"/>
                <a:cs typeface="Tahoma" panose="020B0604030504040204" pitchFamily="34" charset="0"/>
              </a:rPr>
              <a:t>Civic Hospital </a:t>
            </a:r>
            <a:r>
              <a:rPr lang="en-US" altLang="en-US" dirty="0" err="1">
                <a:solidFill>
                  <a:srgbClr val="8B8B8B"/>
                </a:solidFill>
                <a:ea typeface="Lucida Sans Unicode" panose="020B0602030504020204" pitchFamily="34" charset="0"/>
                <a:cs typeface="Tahoma" panose="020B0604030504040204" pitchFamily="34" charset="0"/>
              </a:rPr>
              <a:t>Neighbourhood</a:t>
            </a:r>
            <a:r>
              <a:rPr lang="en-US" altLang="en-US" dirty="0">
                <a:solidFill>
                  <a:srgbClr val="8B8B8B"/>
                </a:solidFill>
                <a:ea typeface="Lucida Sans Unicode" panose="020B0602030504020204" pitchFamily="34" charset="0"/>
                <a:cs typeface="Tahoma" panose="020B0604030504040204" pitchFamily="34" charset="0"/>
              </a:rPr>
              <a:t> Association</a:t>
            </a:r>
            <a:endParaRPr altLang="en-US" dirty="0">
              <a:solidFill>
                <a:srgbClr val="8B8B8B"/>
              </a:solidFill>
              <a:ea typeface="Lucida Sans Unicode" panose="020B060203050402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58202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997F9A-B169-48D7-A5F8-FBE86410CB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936" y="1523878"/>
            <a:ext cx="5878095" cy="381024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eaLnBrk="1" hangingPunct="1">
              <a:lnSpc>
                <a:spcPct val="90000"/>
              </a:lnSpc>
            </a:pPr>
            <a:br>
              <a:rPr lang="en-US" sz="54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US" sz="54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2020 Board </a:t>
            </a:r>
            <a:r>
              <a:rPr lang="en-US" sz="5400" b="1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Election</a:t>
            </a:r>
            <a:r>
              <a:rPr lang="en-US" sz="54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:</a:t>
            </a:r>
            <a:r>
              <a:rPr lang="en-US" sz="54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 Peter </a:t>
            </a:r>
            <a:r>
              <a:rPr lang="en-US" sz="54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Eady</a:t>
            </a:r>
            <a:br>
              <a:rPr lang="en-US" sz="54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endParaRPr lang="en-US" sz="54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3F31382-9CF2-4A4D-8A34-2F23256B39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  <a:defRPr/>
            </a:pPr>
            <a:r>
              <a:rPr lang="en-US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rPr>
              <a:t>Civic Hospital Neighbourhood Association</a:t>
            </a:r>
          </a:p>
        </p:txBody>
      </p:sp>
    </p:spTree>
    <p:extLst>
      <p:ext uri="{BB962C8B-B14F-4D97-AF65-F5344CB8AC3E}">
        <p14:creationId xmlns:p14="http://schemas.microsoft.com/office/powerpoint/2010/main" val="5285630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2"/>
          <p:cNvSpPr txBox="1">
            <a:spLocks noGrp="1"/>
          </p:cNvSpPr>
          <p:nvPr>
            <p:ph type="title"/>
          </p:nvPr>
        </p:nvSpPr>
        <p:spPr>
          <a:xfrm>
            <a:off x="628650" y="963877"/>
            <a:ext cx="2620771" cy="4930246"/>
          </a:xfrm>
        </p:spPr>
        <p:txBody>
          <a:bodyPr>
            <a:normAutofit/>
          </a:bodyPr>
          <a:lstStyle/>
          <a:p>
            <a:pPr algn="r" eaLnBrk="1"/>
            <a:r>
              <a:rPr lang="en-US" altLang="en-US" dirty="0">
                <a:solidFill>
                  <a:schemeClr val="accent1"/>
                </a:solidFill>
                <a:latin typeface="Calibri" panose="020F0502020204030204" pitchFamily="34" charset="0"/>
                <a:ea typeface="MS Gothic" panose="020B0609070205080204" pitchFamily="49" charset="-128"/>
                <a:cs typeface="Arial" panose="020B0604020202020204" pitchFamily="34" charset="0"/>
              </a:rPr>
              <a:t>2020 CHNA Board Election</a:t>
            </a:r>
          </a:p>
        </p:txBody>
      </p:sp>
      <p:sp>
        <p:nvSpPr>
          <p:cNvPr id="13316" name="Rectangle 3"/>
          <p:cNvSpPr txBox="1">
            <a:spLocks noGrp="1"/>
          </p:cNvSpPr>
          <p:nvPr>
            <p:ph idx="1"/>
          </p:nvPr>
        </p:nvSpPr>
        <p:spPr bwMode="auto">
          <a:xfrm>
            <a:off x="3732023" y="963877"/>
            <a:ext cx="4918682" cy="4930246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normAutofit lnSpcReduction="10000"/>
          </a:bodyPr>
          <a:lstStyle/>
          <a:p>
            <a:pPr eaLnBrk="1">
              <a:spcBef>
                <a:spcPts val="675"/>
              </a:spcBef>
            </a:pPr>
            <a:r>
              <a:rPr lang="en-US" altLang="en-US" sz="1600" b="1" dirty="0">
                <a:latin typeface="Calibri" panose="020F0502020204030204" pitchFamily="34" charset="0"/>
                <a:ea typeface="MS Gothic" panose="020B0609070205080204" pitchFamily="49" charset="-128"/>
                <a:cs typeface="Tahoma" panose="020B0604030504040204" pitchFamily="34" charset="0"/>
              </a:rPr>
              <a:t>Roles and Nominees (*returning)</a:t>
            </a:r>
          </a:p>
          <a:p>
            <a:pPr lvl="1" eaLnBrk="1" hangingPunct="1">
              <a:spcBef>
                <a:spcPts val="575"/>
              </a:spcBef>
            </a:pPr>
            <a:r>
              <a:rPr lang="en-US" altLang="en-US" sz="1600" i="1" dirty="0"/>
              <a:t>President – Karen Wright *</a:t>
            </a:r>
          </a:p>
          <a:p>
            <a:pPr lvl="1" eaLnBrk="1" hangingPunct="1">
              <a:spcBef>
                <a:spcPts val="575"/>
              </a:spcBef>
            </a:pPr>
            <a:r>
              <a:rPr lang="en-US" altLang="en-US" sz="1600" i="1" dirty="0"/>
              <a:t>Vice President – Peter </a:t>
            </a:r>
            <a:r>
              <a:rPr lang="en-US" altLang="en-US" sz="1600" i="1" dirty="0" err="1"/>
              <a:t>Eady</a:t>
            </a:r>
            <a:r>
              <a:rPr lang="en-US" altLang="en-US" sz="1600" i="1" dirty="0"/>
              <a:t>*</a:t>
            </a:r>
          </a:p>
          <a:p>
            <a:pPr lvl="1" eaLnBrk="1" hangingPunct="1">
              <a:spcBef>
                <a:spcPts val="575"/>
              </a:spcBef>
            </a:pPr>
            <a:r>
              <a:rPr lang="en-US" altLang="en-US" sz="1600" i="1" dirty="0"/>
              <a:t>Treasurer – Julie </a:t>
            </a:r>
            <a:r>
              <a:rPr lang="en-US" altLang="en-US" sz="1600" i="1" dirty="0" err="1"/>
              <a:t>Westall</a:t>
            </a:r>
            <a:r>
              <a:rPr lang="en-US" altLang="en-US" sz="1600" i="1" dirty="0"/>
              <a:t>*</a:t>
            </a:r>
          </a:p>
          <a:p>
            <a:pPr lvl="1" eaLnBrk="1" hangingPunct="1">
              <a:spcBef>
                <a:spcPts val="575"/>
              </a:spcBef>
            </a:pPr>
            <a:r>
              <a:rPr lang="en-US" altLang="en-US" sz="1600" i="1" dirty="0"/>
              <a:t>Secretary – Lee Anne </a:t>
            </a:r>
            <a:r>
              <a:rPr lang="en-US" altLang="en-US" sz="1600" i="1" dirty="0" err="1"/>
              <a:t>Graston</a:t>
            </a:r>
            <a:r>
              <a:rPr lang="en-US" altLang="en-US" sz="1600" i="1" dirty="0"/>
              <a:t> *</a:t>
            </a:r>
          </a:p>
          <a:p>
            <a:pPr lvl="1" eaLnBrk="1" hangingPunct="1">
              <a:spcBef>
                <a:spcPts val="575"/>
              </a:spcBef>
            </a:pPr>
            <a:r>
              <a:rPr lang="en-US" altLang="en-US" sz="1600" i="1" dirty="0"/>
              <a:t>Safety – Shane Quinn*</a:t>
            </a:r>
          </a:p>
          <a:p>
            <a:pPr lvl="1" eaLnBrk="1" hangingPunct="1">
              <a:spcBef>
                <a:spcPts val="575"/>
              </a:spcBef>
            </a:pPr>
            <a:r>
              <a:rPr lang="en-US" altLang="en-US" sz="1600" i="1" dirty="0"/>
              <a:t>Transportation  -  Luanne </a:t>
            </a:r>
            <a:r>
              <a:rPr lang="en-US" altLang="en-US" sz="1600" i="1" dirty="0" err="1"/>
              <a:t>Calcutt</a:t>
            </a:r>
            <a:r>
              <a:rPr lang="en-US" altLang="en-US" sz="1600" i="1" dirty="0"/>
              <a:t>*</a:t>
            </a:r>
          </a:p>
          <a:p>
            <a:pPr lvl="1" eaLnBrk="1" hangingPunct="1">
              <a:spcBef>
                <a:spcPts val="575"/>
              </a:spcBef>
            </a:pPr>
            <a:r>
              <a:rPr lang="en-US" altLang="en-US" sz="1600" i="1" dirty="0"/>
              <a:t>Environment – Laurel McIvor*</a:t>
            </a:r>
          </a:p>
          <a:p>
            <a:pPr lvl="1" eaLnBrk="1" hangingPunct="1">
              <a:spcBef>
                <a:spcPts val="575"/>
              </a:spcBef>
            </a:pPr>
            <a:r>
              <a:rPr lang="en-US" altLang="en-US" sz="1600" i="1" dirty="0"/>
              <a:t>Planning and Development – Linda </a:t>
            </a:r>
            <a:r>
              <a:rPr lang="en-US" altLang="en-US" sz="1600" i="1" dirty="0" err="1"/>
              <a:t>Niksic</a:t>
            </a:r>
            <a:r>
              <a:rPr lang="en-US" altLang="en-US" sz="1600" i="1" dirty="0"/>
              <a:t> - </a:t>
            </a:r>
            <a:r>
              <a:rPr lang="en-US" altLang="en-US" sz="1600" b="1" i="1" dirty="0"/>
              <a:t>NEW</a:t>
            </a:r>
            <a:r>
              <a:rPr lang="en-US" altLang="en-US" sz="1600" i="1" dirty="0"/>
              <a:t> </a:t>
            </a:r>
          </a:p>
          <a:p>
            <a:pPr lvl="1" eaLnBrk="1" hangingPunct="1">
              <a:spcBef>
                <a:spcPts val="575"/>
              </a:spcBef>
            </a:pPr>
            <a:r>
              <a:rPr lang="en-US" altLang="en-US" sz="1600" i="1" dirty="0"/>
              <a:t>Membership – Susan </a:t>
            </a:r>
            <a:r>
              <a:rPr lang="en-US" altLang="en-US" sz="1600" i="1" dirty="0" err="1"/>
              <a:t>Chell</a:t>
            </a:r>
            <a:r>
              <a:rPr lang="en-US" altLang="en-US" sz="1600" i="1" dirty="0"/>
              <a:t>*</a:t>
            </a:r>
          </a:p>
          <a:p>
            <a:pPr lvl="1" eaLnBrk="1" hangingPunct="1">
              <a:spcBef>
                <a:spcPts val="575"/>
              </a:spcBef>
            </a:pPr>
            <a:r>
              <a:rPr lang="en-US" altLang="en-US" sz="1600" i="1" dirty="0"/>
              <a:t>Communications  - OPEN</a:t>
            </a:r>
          </a:p>
          <a:p>
            <a:pPr lvl="1" eaLnBrk="1" hangingPunct="1">
              <a:spcBef>
                <a:spcPts val="575"/>
              </a:spcBef>
            </a:pPr>
            <a:r>
              <a:rPr lang="en-US" altLang="en-US" sz="1600" i="1" dirty="0"/>
              <a:t>Subcommittee Leads</a:t>
            </a:r>
          </a:p>
          <a:p>
            <a:pPr lvl="2" eaLnBrk="1" hangingPunct="1">
              <a:spcBef>
                <a:spcPts val="575"/>
              </a:spcBef>
            </a:pPr>
            <a:r>
              <a:rPr lang="en-US" altLang="en-US" sz="1600" i="1" dirty="0"/>
              <a:t>Heritage and History –Matt Lemay*</a:t>
            </a:r>
          </a:p>
          <a:p>
            <a:pPr lvl="2" eaLnBrk="1" hangingPunct="1">
              <a:spcBef>
                <a:spcPts val="575"/>
              </a:spcBef>
            </a:pPr>
            <a:r>
              <a:rPr lang="en-US" altLang="en-US" sz="1600" i="1" dirty="0"/>
              <a:t>Parkdale Avenue Transportation – Tanis </a:t>
            </a:r>
            <a:r>
              <a:rPr lang="en-US" altLang="en-US" sz="1600" i="1" dirty="0" err="1"/>
              <a:t>Halpape</a:t>
            </a:r>
            <a:r>
              <a:rPr lang="en-US" altLang="en-US" sz="1600" i="1" dirty="0"/>
              <a:t>*</a:t>
            </a:r>
          </a:p>
          <a:p>
            <a:pPr lvl="2" eaLnBrk="1" hangingPunct="1">
              <a:spcBef>
                <a:spcPts val="575"/>
              </a:spcBef>
            </a:pPr>
            <a:r>
              <a:rPr lang="en-US" altLang="en-US" sz="1600" i="1" dirty="0"/>
              <a:t>Fundraising and Sponsorship – OPEN  </a:t>
            </a:r>
          </a:p>
          <a:p>
            <a:pPr lvl="2" eaLnBrk="1" hangingPunct="1">
              <a:spcBef>
                <a:spcPts val="575"/>
              </a:spcBef>
            </a:pPr>
            <a:r>
              <a:rPr lang="en-US" altLang="en-US" sz="1600" i="1" dirty="0"/>
              <a:t>Special Events  – OPEN  </a:t>
            </a:r>
          </a:p>
        </p:txBody>
      </p:sp>
      <p:sp>
        <p:nvSpPr>
          <p:cNvPr id="7" name="Footer Placeholder 2">
            <a:extLst>
              <a:ext uri="{FF2B5EF4-FFF2-40B4-BE49-F238E27FC236}">
                <a16:creationId xmlns:a16="http://schemas.microsoft.com/office/drawing/2014/main" id="{BA9DFB43-B9AF-4603-A3B4-E8394ADD14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xfrm>
            <a:off x="3732023" y="6033479"/>
            <a:ext cx="3944989" cy="365125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numCol="1" compatLnSpc="1">
            <a:prstTxWarp prst="textNoShape">
              <a:avLst/>
            </a:prstTxWarp>
            <a:norm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l" fontAlgn="base">
              <a:spcBef>
                <a:spcPct val="0"/>
              </a:spcBef>
              <a:spcAft>
                <a:spcPts val="600"/>
              </a:spcAft>
            </a:pPr>
            <a:r>
              <a:rPr lang="en-US" altLang="en-US" sz="900">
                <a:solidFill>
                  <a:schemeClr val="tx1">
                    <a:alpha val="80000"/>
                  </a:schemeClr>
                </a:solidFill>
                <a:ea typeface="Lucida Sans Unicode" panose="020B0602030504020204" pitchFamily="34" charset="0"/>
                <a:cs typeface="Tahoma" panose="020B0604030504040204" pitchFamily="34" charset="0"/>
              </a:rPr>
              <a:t>Civic Hospital Neighbourhood Association</a:t>
            </a:r>
          </a:p>
        </p:txBody>
      </p:sp>
    </p:spTree>
    <p:extLst>
      <p:ext uri="{BB962C8B-B14F-4D97-AF65-F5344CB8AC3E}">
        <p14:creationId xmlns:p14="http://schemas.microsoft.com/office/powerpoint/2010/main" val="3160631240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Title 1"/>
          <p:cNvSpPr txBox="1">
            <a:spLocks noGrp="1"/>
          </p:cNvSpPr>
          <p:nvPr>
            <p:ph type="title"/>
          </p:nvPr>
        </p:nvSpPr>
        <p:spPr>
          <a:xfrm>
            <a:off x="685800" y="1468688"/>
            <a:ext cx="6147558" cy="1659522"/>
          </a:xfrm>
        </p:spPr>
        <p:txBody>
          <a:bodyPr/>
          <a:lstStyle/>
          <a:p>
            <a:pPr eaLnBrk="1"/>
            <a:r>
              <a:rPr lang="en-US" altLang="en-US" sz="4000" dirty="0">
                <a:latin typeface="Calibri" panose="020F0502020204030204" pitchFamily="34" charset="0"/>
                <a:ea typeface="MS Gothic" panose="020B0609070205080204" pitchFamily="49" charset="-128"/>
                <a:cs typeface="Arial" panose="020B0604020202020204" pitchFamily="34" charset="0"/>
              </a:rPr>
              <a:t>Nominee for Chair Planning and Development</a:t>
            </a:r>
            <a:br>
              <a:rPr lang="en-US" altLang="en-US" sz="4000" dirty="0">
                <a:latin typeface="Calibri" panose="020F0502020204030204" pitchFamily="34" charset="0"/>
                <a:ea typeface="MS Gothic" panose="020B0609070205080204" pitchFamily="49" charset="-128"/>
                <a:cs typeface="Arial" panose="020B0604020202020204" pitchFamily="34" charset="0"/>
              </a:rPr>
            </a:br>
            <a:r>
              <a:rPr lang="en-US" altLang="en-US" sz="2800" i="1" dirty="0">
                <a:latin typeface="Calibri" panose="020F0502020204030204" pitchFamily="34" charset="0"/>
                <a:ea typeface="MS Gothic" panose="020B0609070205080204" pitchFamily="49" charset="-128"/>
                <a:cs typeface="Arial" panose="020B0604020202020204" pitchFamily="34" charset="0"/>
              </a:rPr>
              <a:t>Linda </a:t>
            </a:r>
            <a:r>
              <a:rPr lang="en-US" altLang="en-US" sz="2800" i="1" dirty="0" err="1">
                <a:latin typeface="Calibri" panose="020F0502020204030204" pitchFamily="34" charset="0"/>
                <a:ea typeface="MS Gothic" panose="020B0609070205080204" pitchFamily="49" charset="-128"/>
                <a:cs typeface="Arial" panose="020B0604020202020204" pitchFamily="34" charset="0"/>
              </a:rPr>
              <a:t>Niksic</a:t>
            </a:r>
            <a:endParaRPr altLang="en-US" sz="2800" i="1" dirty="0">
              <a:latin typeface="Calibri" panose="020F0502020204030204" pitchFamily="34" charset="0"/>
              <a:ea typeface="MS Gothic" panose="020B0609070205080204" pitchFamily="49" charset="-128"/>
              <a:cs typeface="Arial" panose="020B0604020202020204" pitchFamily="34" charset="0"/>
            </a:endParaRPr>
          </a:p>
        </p:txBody>
      </p:sp>
      <p:sp>
        <p:nvSpPr>
          <p:cNvPr id="11266" name="Footer Placeholder 2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numCol="1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dirty="0">
                <a:solidFill>
                  <a:srgbClr val="8B8B8B"/>
                </a:solidFill>
                <a:ea typeface="Lucida Sans Unicode" panose="020B0602030504020204" pitchFamily="34" charset="0"/>
                <a:cs typeface="Tahoma" panose="020B0604030504040204" pitchFamily="34" charset="0"/>
              </a:rPr>
              <a:t>Civic Hospital </a:t>
            </a:r>
            <a:r>
              <a:rPr lang="en-US" altLang="en-US" dirty="0" err="1">
                <a:solidFill>
                  <a:srgbClr val="8B8B8B"/>
                </a:solidFill>
                <a:ea typeface="Lucida Sans Unicode" panose="020B0602030504020204" pitchFamily="34" charset="0"/>
                <a:cs typeface="Tahoma" panose="020B0604030504040204" pitchFamily="34" charset="0"/>
              </a:rPr>
              <a:t>Neighbourhood</a:t>
            </a:r>
            <a:r>
              <a:rPr lang="en-US" altLang="en-US" dirty="0">
                <a:solidFill>
                  <a:srgbClr val="8B8B8B"/>
                </a:solidFill>
                <a:ea typeface="Lucida Sans Unicode" panose="020B0602030504020204" pitchFamily="34" charset="0"/>
                <a:cs typeface="Tahoma" panose="020B0604030504040204" pitchFamily="34" charset="0"/>
              </a:rPr>
              <a:t> Association</a:t>
            </a:r>
            <a:endParaRPr altLang="en-US" dirty="0">
              <a:solidFill>
                <a:srgbClr val="8B8B8B"/>
              </a:solidFill>
              <a:ea typeface="Lucida Sans Unicode" panose="020B0602030504020204" pitchFamily="34" charset="0"/>
              <a:cs typeface="Tahoma" panose="020B060403050404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977110" y="2103521"/>
            <a:ext cx="2362200" cy="2952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9889911"/>
      </p:ext>
    </p:extLst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Rectangle 72">
            <a:extLst>
              <a:ext uri="{FF2B5EF4-FFF2-40B4-BE49-F238E27FC236}">
                <a16:creationId xmlns:a16="http://schemas.microsoft.com/office/drawing/2014/main" id="{8D70B121-56F4-4848-B38B-182089D909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241173" y="320040"/>
            <a:ext cx="8661654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15" name="Rectangle 2"/>
          <p:cNvSpPr txBox="1">
            <a:spLocks noGrp="1"/>
          </p:cNvSpPr>
          <p:nvPr>
            <p:ph type="title"/>
          </p:nvPr>
        </p:nvSpPr>
        <p:spPr>
          <a:xfrm>
            <a:off x="628650" y="963877"/>
            <a:ext cx="2620771" cy="4930246"/>
          </a:xfrm>
        </p:spPr>
        <p:txBody>
          <a:bodyPr>
            <a:normAutofit/>
          </a:bodyPr>
          <a:lstStyle/>
          <a:p>
            <a:pPr algn="r" eaLnBrk="1"/>
            <a:r>
              <a:rPr lang="en-US" altLang="en-US" dirty="0">
                <a:solidFill>
                  <a:schemeClr val="accent1"/>
                </a:solidFill>
                <a:latin typeface="Calibri" panose="020F0502020204030204" pitchFamily="34" charset="0"/>
                <a:ea typeface="MS Gothic" panose="020B0609070205080204" pitchFamily="49" charset="-128"/>
                <a:cs typeface="Arial" panose="020B0604020202020204" pitchFamily="34" charset="0"/>
              </a:rPr>
              <a:t>2020 CHNA Board Election</a:t>
            </a:r>
          </a:p>
        </p:txBody>
      </p: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490722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16" name="Rectangle 3"/>
          <p:cNvSpPr txBox="1">
            <a:spLocks noGrp="1"/>
          </p:cNvSpPr>
          <p:nvPr>
            <p:ph idx="1"/>
          </p:nvPr>
        </p:nvSpPr>
        <p:spPr bwMode="auto">
          <a:xfrm>
            <a:off x="3732023" y="963877"/>
            <a:ext cx="4882588" cy="4930246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normAutofit lnSpcReduction="10000"/>
          </a:bodyPr>
          <a:lstStyle/>
          <a:p>
            <a:pPr eaLnBrk="1">
              <a:spcBef>
                <a:spcPts val="675"/>
              </a:spcBef>
            </a:pPr>
            <a:r>
              <a:rPr lang="en-US" altLang="en-US" sz="1600" b="1" dirty="0">
                <a:latin typeface="Calibri" panose="020F0502020204030204" pitchFamily="34" charset="0"/>
                <a:ea typeface="MS Gothic" panose="020B0609070205080204" pitchFamily="49" charset="-128"/>
                <a:cs typeface="Tahoma" panose="020B0604030504040204" pitchFamily="34" charset="0"/>
              </a:rPr>
              <a:t>Roles and Nominees (*returning)</a:t>
            </a:r>
          </a:p>
          <a:p>
            <a:pPr lvl="1" eaLnBrk="1" hangingPunct="1">
              <a:spcBef>
                <a:spcPts val="575"/>
              </a:spcBef>
            </a:pPr>
            <a:r>
              <a:rPr lang="en-US" altLang="en-US" sz="1600" i="1" dirty="0"/>
              <a:t>President – Karen Wright *</a:t>
            </a:r>
          </a:p>
          <a:p>
            <a:pPr lvl="1" eaLnBrk="1" hangingPunct="1">
              <a:spcBef>
                <a:spcPts val="575"/>
              </a:spcBef>
            </a:pPr>
            <a:r>
              <a:rPr lang="en-US" altLang="en-US" sz="1600" i="1" dirty="0"/>
              <a:t>Vice President – Peter </a:t>
            </a:r>
            <a:r>
              <a:rPr lang="en-US" altLang="en-US" sz="1600" i="1" dirty="0" err="1"/>
              <a:t>Eady</a:t>
            </a:r>
            <a:r>
              <a:rPr lang="en-US" altLang="en-US" sz="1600" i="1" dirty="0"/>
              <a:t>*</a:t>
            </a:r>
          </a:p>
          <a:p>
            <a:pPr lvl="1" eaLnBrk="1" hangingPunct="1">
              <a:spcBef>
                <a:spcPts val="575"/>
              </a:spcBef>
            </a:pPr>
            <a:r>
              <a:rPr lang="en-US" altLang="en-US" sz="1600" i="1" dirty="0"/>
              <a:t>Treasurer – Julie </a:t>
            </a:r>
            <a:r>
              <a:rPr lang="en-US" altLang="en-US" sz="1600" i="1" dirty="0" err="1"/>
              <a:t>Westall</a:t>
            </a:r>
            <a:r>
              <a:rPr lang="en-US" altLang="en-US" sz="1600" i="1" dirty="0"/>
              <a:t>*</a:t>
            </a:r>
          </a:p>
          <a:p>
            <a:pPr lvl="1" eaLnBrk="1" hangingPunct="1">
              <a:spcBef>
                <a:spcPts val="575"/>
              </a:spcBef>
            </a:pPr>
            <a:r>
              <a:rPr lang="en-US" altLang="en-US" sz="1600" i="1" dirty="0"/>
              <a:t>Secretary – Lee Anne </a:t>
            </a:r>
            <a:r>
              <a:rPr lang="en-US" altLang="en-US" sz="1600" i="1" dirty="0" err="1"/>
              <a:t>Graston</a:t>
            </a:r>
            <a:r>
              <a:rPr lang="en-US" altLang="en-US" sz="1600" i="1" dirty="0"/>
              <a:t> *</a:t>
            </a:r>
          </a:p>
          <a:p>
            <a:pPr lvl="1" eaLnBrk="1" hangingPunct="1">
              <a:spcBef>
                <a:spcPts val="575"/>
              </a:spcBef>
            </a:pPr>
            <a:r>
              <a:rPr lang="en-US" altLang="en-US" sz="1600" i="1" dirty="0"/>
              <a:t>Safety – Shane Quinn*</a:t>
            </a:r>
          </a:p>
          <a:p>
            <a:pPr lvl="1" eaLnBrk="1" hangingPunct="1">
              <a:spcBef>
                <a:spcPts val="575"/>
              </a:spcBef>
            </a:pPr>
            <a:r>
              <a:rPr lang="en-US" altLang="en-US" sz="1600" i="1" dirty="0"/>
              <a:t>Transportation  -  Luanne </a:t>
            </a:r>
            <a:r>
              <a:rPr lang="en-US" altLang="en-US" sz="1600" i="1" dirty="0" err="1"/>
              <a:t>Calcutt</a:t>
            </a:r>
            <a:r>
              <a:rPr lang="en-US" altLang="en-US" sz="1600" i="1" dirty="0"/>
              <a:t>*</a:t>
            </a:r>
          </a:p>
          <a:p>
            <a:pPr lvl="1" eaLnBrk="1" hangingPunct="1">
              <a:spcBef>
                <a:spcPts val="575"/>
              </a:spcBef>
            </a:pPr>
            <a:r>
              <a:rPr lang="en-US" altLang="en-US" sz="1600" i="1" dirty="0"/>
              <a:t>Environment – Laurel McIvor*</a:t>
            </a:r>
          </a:p>
          <a:p>
            <a:pPr lvl="1" eaLnBrk="1" hangingPunct="1">
              <a:spcBef>
                <a:spcPts val="575"/>
              </a:spcBef>
            </a:pPr>
            <a:r>
              <a:rPr lang="en-US" altLang="en-US" sz="1600" i="1" dirty="0"/>
              <a:t>Planning and Development – Linda </a:t>
            </a:r>
            <a:r>
              <a:rPr lang="en-US" altLang="en-US" sz="1600" i="1" dirty="0" err="1"/>
              <a:t>Niksic</a:t>
            </a:r>
            <a:r>
              <a:rPr lang="en-US" altLang="en-US" sz="1600" i="1" dirty="0"/>
              <a:t> - </a:t>
            </a:r>
            <a:r>
              <a:rPr lang="en-US" altLang="en-US" sz="1600" b="1" i="1" dirty="0"/>
              <a:t>NEW</a:t>
            </a:r>
            <a:r>
              <a:rPr lang="en-US" altLang="en-US" sz="1600" i="1" dirty="0"/>
              <a:t> </a:t>
            </a:r>
          </a:p>
          <a:p>
            <a:pPr lvl="1" eaLnBrk="1" hangingPunct="1">
              <a:spcBef>
                <a:spcPts val="575"/>
              </a:spcBef>
            </a:pPr>
            <a:r>
              <a:rPr lang="en-US" altLang="en-US" sz="1600" i="1" dirty="0"/>
              <a:t>Membership – Susan </a:t>
            </a:r>
            <a:r>
              <a:rPr lang="en-US" altLang="en-US" sz="1600" i="1" dirty="0" err="1"/>
              <a:t>Chell</a:t>
            </a:r>
            <a:r>
              <a:rPr lang="en-US" altLang="en-US" sz="1600" i="1" dirty="0"/>
              <a:t>*</a:t>
            </a:r>
          </a:p>
          <a:p>
            <a:pPr lvl="1" eaLnBrk="1" hangingPunct="1">
              <a:spcBef>
                <a:spcPts val="575"/>
              </a:spcBef>
            </a:pPr>
            <a:r>
              <a:rPr lang="en-US" altLang="en-US" sz="1600" i="1" dirty="0"/>
              <a:t>Communications  - OPEN</a:t>
            </a:r>
          </a:p>
          <a:p>
            <a:pPr lvl="1" eaLnBrk="1" hangingPunct="1">
              <a:spcBef>
                <a:spcPts val="575"/>
              </a:spcBef>
            </a:pPr>
            <a:r>
              <a:rPr lang="en-US" altLang="en-US" sz="1600" i="1" dirty="0"/>
              <a:t>Subcommittee Leads</a:t>
            </a:r>
          </a:p>
          <a:p>
            <a:pPr lvl="2" eaLnBrk="1" hangingPunct="1">
              <a:spcBef>
                <a:spcPts val="575"/>
              </a:spcBef>
            </a:pPr>
            <a:r>
              <a:rPr lang="en-US" altLang="en-US" sz="1600" i="1" dirty="0"/>
              <a:t>Heritage and History –Matt Lemay*</a:t>
            </a:r>
          </a:p>
          <a:p>
            <a:pPr lvl="2" eaLnBrk="1" hangingPunct="1">
              <a:spcBef>
                <a:spcPts val="575"/>
              </a:spcBef>
            </a:pPr>
            <a:r>
              <a:rPr lang="en-US" altLang="en-US" sz="1600" i="1" dirty="0"/>
              <a:t>Parkdale Avenue Transportation – Tanis </a:t>
            </a:r>
            <a:r>
              <a:rPr lang="en-US" altLang="en-US" sz="1600" i="1" dirty="0" err="1"/>
              <a:t>Halpape</a:t>
            </a:r>
            <a:r>
              <a:rPr lang="en-US" altLang="en-US" sz="1600" i="1" dirty="0"/>
              <a:t>*</a:t>
            </a:r>
          </a:p>
          <a:p>
            <a:pPr lvl="2" eaLnBrk="1" hangingPunct="1">
              <a:spcBef>
                <a:spcPts val="575"/>
              </a:spcBef>
            </a:pPr>
            <a:r>
              <a:rPr lang="en-US" altLang="en-US" sz="1600" i="1" dirty="0"/>
              <a:t>Fundraising and Sponsorship – OPEN  </a:t>
            </a:r>
          </a:p>
          <a:p>
            <a:pPr lvl="2" eaLnBrk="1" hangingPunct="1">
              <a:spcBef>
                <a:spcPts val="575"/>
              </a:spcBef>
            </a:pPr>
            <a:r>
              <a:rPr lang="en-US" altLang="en-US" sz="1600" i="1" dirty="0"/>
              <a:t>Special Events  – OPEN  </a:t>
            </a:r>
          </a:p>
        </p:txBody>
      </p:sp>
      <p:sp>
        <p:nvSpPr>
          <p:cNvPr id="7" name="Footer Placeholder 2">
            <a:extLst>
              <a:ext uri="{FF2B5EF4-FFF2-40B4-BE49-F238E27FC236}">
                <a16:creationId xmlns:a16="http://schemas.microsoft.com/office/drawing/2014/main" id="{BA9DFB43-B9AF-4603-A3B4-E8394ADD14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xfrm>
            <a:off x="3732023" y="6033479"/>
            <a:ext cx="3944989" cy="365125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numCol="1" compatLnSpc="1">
            <a:prstTxWarp prst="textNoShape">
              <a:avLst/>
            </a:prstTxWarp>
            <a:norm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l" fontAlgn="base">
              <a:spcBef>
                <a:spcPct val="0"/>
              </a:spcBef>
              <a:spcAft>
                <a:spcPts val="600"/>
              </a:spcAft>
            </a:pPr>
            <a:r>
              <a:rPr lang="en-US" altLang="en-US" sz="900">
                <a:solidFill>
                  <a:schemeClr val="tx1">
                    <a:alpha val="80000"/>
                  </a:schemeClr>
                </a:solidFill>
                <a:ea typeface="Lucida Sans Unicode" panose="020B0602030504020204" pitchFamily="34" charset="0"/>
                <a:cs typeface="Tahoma" panose="020B0604030504040204" pitchFamily="34" charset="0"/>
              </a:rPr>
              <a:t>Civic Hospital Neighbourhood Association</a:t>
            </a:r>
          </a:p>
        </p:txBody>
      </p:sp>
    </p:spTree>
    <p:extLst>
      <p:ext uri="{BB962C8B-B14F-4D97-AF65-F5344CB8AC3E}">
        <p14:creationId xmlns:p14="http://schemas.microsoft.com/office/powerpoint/2010/main" val="482832621"/>
      </p:ext>
    </p:extLst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Title 1"/>
          <p:cNvSpPr txBox="1">
            <a:spLocks noGrp="1"/>
          </p:cNvSpPr>
          <p:nvPr>
            <p:ph type="title"/>
          </p:nvPr>
        </p:nvSpPr>
        <p:spPr>
          <a:xfrm>
            <a:off x="685800" y="2130425"/>
            <a:ext cx="6147558" cy="1470025"/>
          </a:xfrm>
        </p:spPr>
        <p:txBody>
          <a:bodyPr/>
          <a:lstStyle/>
          <a:p>
            <a:pPr eaLnBrk="1"/>
            <a:r>
              <a:rPr lang="en-US" altLang="en-US" sz="4000" dirty="0" err="1">
                <a:latin typeface="Calibri" panose="020F0502020204030204" pitchFamily="34" charset="0"/>
                <a:ea typeface="MS Gothic" panose="020B0609070205080204" pitchFamily="49" charset="-128"/>
                <a:cs typeface="Arial" panose="020B0604020202020204" pitchFamily="34" charset="0"/>
              </a:rPr>
              <a:t>Kitchissippi</a:t>
            </a:r>
            <a:r>
              <a:rPr lang="en-US" altLang="en-US" sz="4000" dirty="0">
                <a:latin typeface="Calibri" panose="020F0502020204030204" pitchFamily="34" charset="0"/>
                <a:ea typeface="MS Gothic" panose="020B0609070205080204" pitchFamily="49" charset="-128"/>
                <a:cs typeface="Arial" panose="020B0604020202020204" pitchFamily="34" charset="0"/>
              </a:rPr>
              <a:t> Q &amp; A</a:t>
            </a:r>
            <a:br>
              <a:rPr lang="en-US" altLang="en-US" sz="4000" dirty="0">
                <a:latin typeface="Calibri" panose="020F0502020204030204" pitchFamily="34" charset="0"/>
                <a:ea typeface="MS Gothic" panose="020B0609070205080204" pitchFamily="49" charset="-128"/>
                <a:cs typeface="Arial" panose="020B0604020202020204" pitchFamily="34" charset="0"/>
              </a:rPr>
            </a:br>
            <a:r>
              <a:rPr lang="en-US" altLang="en-US" sz="2800" i="1" dirty="0" err="1">
                <a:latin typeface="Calibri" panose="020F0502020204030204" pitchFamily="34" charset="0"/>
                <a:ea typeface="MS Gothic" panose="020B0609070205080204" pitchFamily="49" charset="-128"/>
                <a:cs typeface="Arial" panose="020B0604020202020204" pitchFamily="34" charset="0"/>
              </a:rPr>
              <a:t>Councillor</a:t>
            </a:r>
            <a:r>
              <a:rPr lang="en-US" altLang="en-US" sz="2800" i="1" dirty="0">
                <a:latin typeface="Calibri" panose="020F0502020204030204" pitchFamily="34" charset="0"/>
                <a:ea typeface="MS Gothic" panose="020B0609070205080204" pitchFamily="49" charset="-128"/>
                <a:cs typeface="Arial" panose="020B0604020202020204" pitchFamily="34" charset="0"/>
              </a:rPr>
              <a:t> Jeff Leiper</a:t>
            </a:r>
            <a:endParaRPr altLang="en-US" sz="2800" i="1" dirty="0">
              <a:latin typeface="Calibri" panose="020F0502020204030204" pitchFamily="34" charset="0"/>
              <a:ea typeface="MS Gothic" panose="020B0609070205080204" pitchFamily="49" charset="-128"/>
              <a:cs typeface="Arial" panose="020B0604020202020204" pitchFamily="34" charset="0"/>
            </a:endParaRPr>
          </a:p>
        </p:txBody>
      </p:sp>
      <p:sp>
        <p:nvSpPr>
          <p:cNvPr id="11266" name="Footer Placeholder 2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numCol="1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dirty="0">
                <a:solidFill>
                  <a:srgbClr val="8B8B8B"/>
                </a:solidFill>
                <a:ea typeface="Lucida Sans Unicode" panose="020B0602030504020204" pitchFamily="34" charset="0"/>
                <a:cs typeface="Tahoma" panose="020B0604030504040204" pitchFamily="34" charset="0"/>
              </a:rPr>
              <a:t>Civic Hospital </a:t>
            </a:r>
            <a:r>
              <a:rPr lang="en-US" altLang="en-US" dirty="0" err="1">
                <a:solidFill>
                  <a:srgbClr val="8B8B8B"/>
                </a:solidFill>
                <a:ea typeface="Lucida Sans Unicode" panose="020B0602030504020204" pitchFamily="34" charset="0"/>
                <a:cs typeface="Tahoma" panose="020B0604030504040204" pitchFamily="34" charset="0"/>
              </a:rPr>
              <a:t>Neighbourhood</a:t>
            </a:r>
            <a:r>
              <a:rPr lang="en-US" altLang="en-US" dirty="0">
                <a:solidFill>
                  <a:srgbClr val="8B8B8B"/>
                </a:solidFill>
                <a:ea typeface="Lucida Sans Unicode" panose="020B0602030504020204" pitchFamily="34" charset="0"/>
                <a:cs typeface="Tahoma" panose="020B0604030504040204" pitchFamily="34" charset="0"/>
              </a:rPr>
              <a:t> Association</a:t>
            </a:r>
            <a:endParaRPr altLang="en-US" dirty="0">
              <a:solidFill>
                <a:srgbClr val="8B8B8B"/>
              </a:solidFill>
              <a:ea typeface="Lucida Sans Unicode" panose="020B0602030504020204" pitchFamily="34" charset="0"/>
              <a:cs typeface="Tahoma" panose="020B060403050404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61770" y="647700"/>
            <a:ext cx="2543175" cy="2952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5487782"/>
      </p:ext>
    </p:extLst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Subtitle 2"/>
          <p:cNvSpPr txBox="1">
            <a:spLocks noGrp="1"/>
          </p:cNvSpPr>
          <p:nvPr>
            <p:ph type="subTitle" idx="1"/>
          </p:nvPr>
        </p:nvSpPr>
        <p:spPr bwMode="auto">
          <a:xfrm>
            <a:off x="1143000" y="4478338"/>
            <a:ext cx="6858000" cy="16557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91440"/>
          <a:lstStyle/>
          <a:p>
            <a:pPr eaLnBrk="1" hangingPunct="1"/>
            <a:r>
              <a:rPr lang="en-CA" altLang="en-US" sz="2000" b="1" dirty="0">
                <a:solidFill>
                  <a:srgbClr val="000000"/>
                </a:solidFill>
                <a:latin typeface="Calibri" panose="020F0502020204030204" pitchFamily="34" charset="0"/>
                <a:ea typeface="MS Gothic" panose="020B0609070205080204" pitchFamily="49" charset="-128"/>
                <a:cs typeface="Tahoma" panose="020B0604030504040204" pitchFamily="34" charset="0"/>
              </a:rPr>
              <a:t>ADJOURNMENT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Civic Hospital Neighbourhood Association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342" y="-688709"/>
            <a:ext cx="8128704" cy="60965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6429376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(Default) Title Master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1798</TotalTime>
  <Words>364</Words>
  <Application>Microsoft Office PowerPoint</Application>
  <PresentationFormat>On-screen Show (4:3)</PresentationFormat>
  <Paragraphs>71</Paragraphs>
  <Slides>8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 </vt:lpstr>
      <vt:lpstr>Calibri Light</vt:lpstr>
      <vt:lpstr>(Default) Title Master</vt:lpstr>
      <vt:lpstr>PowerPoint Presentation</vt:lpstr>
      <vt:lpstr>CHNA  Agenda</vt:lpstr>
      <vt:lpstr> 2020 Board Election:  Peter Eady </vt:lpstr>
      <vt:lpstr>2020 CHNA Board Election</vt:lpstr>
      <vt:lpstr>Nominee for Chair Planning and Development Linda Niksic</vt:lpstr>
      <vt:lpstr>2020 CHNA Board Election</vt:lpstr>
      <vt:lpstr>Kitchissippi Q &amp; A Councillor Jeff Leiper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Karen Wright</dc:creator>
  <cp:lastModifiedBy>Karen Wright</cp:lastModifiedBy>
  <cp:revision>21</cp:revision>
  <dcterms:created xsi:type="dcterms:W3CDTF">2019-11-13T16:41:46Z</dcterms:created>
  <dcterms:modified xsi:type="dcterms:W3CDTF">2020-11-05T14:14:17Z</dcterms:modified>
</cp:coreProperties>
</file>