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4">
  <p:sldMasterIdLst>
    <p:sldMasterId id="2147483648" r:id="rId1"/>
  </p:sldMasterIdLst>
  <p:notesMasterIdLst>
    <p:notesMasterId r:id="rId9"/>
  </p:notesMasterIdLst>
  <p:sldIdLst>
    <p:sldId id="361" r:id="rId2"/>
    <p:sldId id="393" r:id="rId3"/>
    <p:sldId id="394" r:id="rId4"/>
    <p:sldId id="398" r:id="rId5"/>
    <p:sldId id="395" r:id="rId6"/>
    <p:sldId id="396" r:id="rId7"/>
    <p:sldId id="397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F2D"/>
    <a:srgbClr val="4336A4"/>
    <a:srgbClr val="66FFCC"/>
    <a:srgbClr val="F3F9FA"/>
    <a:srgbClr val="E7F3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1231" autoAdjust="0"/>
    <p:restoredTop sz="90929"/>
  </p:normalViewPr>
  <p:slideViewPr>
    <p:cSldViewPr>
      <p:cViewPr>
        <p:scale>
          <a:sx n="100" d="100"/>
          <a:sy n="100" d="100"/>
        </p:scale>
        <p:origin x="-1090" y="-24"/>
      </p:cViewPr>
      <p:guideLst>
        <p:guide orient="horz" pos="528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371" y="-67"/>
      </p:cViewPr>
      <p:guideLst>
        <p:guide orient="horz" pos="2929"/>
        <p:guide pos="22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8ABA09-79D7-48F4-9C61-BB627D495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1998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8ABA09-79D7-48F4-9C61-BB627D4956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8ABA09-79D7-48F4-9C61-BB627D4956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2" y="0"/>
            <a:ext cx="9140825" cy="109539"/>
          </a:xfrm>
          <a:prstGeom prst="rect">
            <a:avLst/>
          </a:prstGeom>
          <a:solidFill>
            <a:srgbClr val="9C1F2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3886200" y="5943600"/>
            <a:ext cx="5257800" cy="0"/>
          </a:xfrm>
          <a:prstGeom prst="line">
            <a:avLst/>
          </a:prstGeom>
          <a:noFill/>
          <a:ln w="9525">
            <a:solidFill>
              <a:srgbClr val="9C1F2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3886200" y="3200400"/>
            <a:ext cx="5257800" cy="0"/>
          </a:xfrm>
          <a:prstGeom prst="line">
            <a:avLst/>
          </a:prstGeom>
          <a:noFill/>
          <a:ln w="9525">
            <a:solidFill>
              <a:srgbClr val="9C1F2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5" descr="Heart_K_201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2"/>
            <a:ext cx="2286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4613" y="3198814"/>
            <a:ext cx="4724400" cy="2741612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86200" y="6248401"/>
            <a:ext cx="4800600" cy="190500"/>
          </a:xfrm>
        </p:spPr>
        <p:txBody>
          <a:bodyPr bIns="4572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86200" y="6477000"/>
            <a:ext cx="52578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FCB8C30-FAEE-4858-99AB-16F5FFE90229}" type="datetime4">
              <a:rPr lang="en-US" smtClean="0"/>
              <a:pPr>
                <a:defRPr/>
              </a:pPr>
              <a:t>May 6, 2019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DE9F1-6934-4057-B2CA-70B5B526C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25A6-0C56-4985-96DB-9C2443CE19B9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11164"/>
            <a:ext cx="2114550" cy="5684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11164"/>
            <a:ext cx="6191250" cy="5684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BFE82-25F9-4B70-AF35-6246815AC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D7A3-6EEC-4D79-B04D-65AFF18A54FE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738" y="411164"/>
            <a:ext cx="6799262" cy="731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752601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000501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E503-A63F-43A0-9D50-9F6A21043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B78F-AC0F-41E5-9DD5-C81413B0B759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738" y="411164"/>
            <a:ext cx="6799262" cy="731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752600"/>
            <a:ext cx="84582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AE670-D220-4B68-A904-BD690C08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FF435-8DAD-4DC0-ACC5-9F41FA994A5C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738" y="411164"/>
            <a:ext cx="6799262" cy="731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ECA7-19BA-4D19-AFF8-DE5701497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27032-64B2-4615-8F52-1CFFEE7792EE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E0658-BA20-4FEC-92A8-D5F1E5C6A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E9941-0283-4F55-A003-E8A3764CFFF6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C30-7787-486D-8CF4-23A0385E1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AE01-B9EF-418F-BA79-5801C88DF446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32D33-736D-4E64-8803-F13A70803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FBF0-9B9E-40AF-A016-DBB67A837EFB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F4B8-7406-4BBE-B3F4-3C36B8F40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BCBC9-7B29-4C42-92F7-B0F323A5A5A0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F4D3-CD2B-40E1-A735-DAB1972BF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6D80-DBCB-4315-8330-873D3EF47247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08842-5AE6-4941-A996-919D49CC6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EAC8F-765B-4346-9FCF-6720223C54F5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6729-4681-43D0-9E2D-64FE5C374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56033-C51C-4CDA-9F2D-CA80C1B94D20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529B-016F-4E3F-A259-D7F9B5EEC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2FEE8-2E69-4283-8FB1-040B69B53353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63738" y="411164"/>
            <a:ext cx="6799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770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fr-FR" smtClean="0"/>
              <a:t>J:\Communications\Change Management\Report\CM Report -- June 2018_R1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26D00A-2278-43AF-B14B-B7C35FBA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" y="0"/>
            <a:ext cx="9140825" cy="109539"/>
          </a:xfrm>
          <a:prstGeom prst="rect">
            <a:avLst/>
          </a:prstGeom>
          <a:solidFill>
            <a:srgbClr val="9C1F2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828800" y="0"/>
            <a:ext cx="0" cy="1143000"/>
          </a:xfrm>
          <a:prstGeom prst="line">
            <a:avLst/>
          </a:prstGeom>
          <a:noFill/>
          <a:ln w="9525">
            <a:solidFill>
              <a:srgbClr val="9C1F2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F0F580-824D-4684-ADEE-25439843E832}" type="datetime4">
              <a:rPr lang="en-US" smtClean="0"/>
              <a:pPr>
                <a:defRPr/>
              </a:pPr>
              <a:t>May 6, 2019</a:t>
            </a:fld>
            <a:r>
              <a:rPr lang="en-US" smtClean="0"/>
              <a:t>October </a:t>
            </a:r>
            <a:r>
              <a:rPr lang="en-US"/>
              <a:t>11, 2006</a:t>
            </a:r>
            <a:endParaRPr lang="en-US" sz="14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3276600" y="6324600"/>
            <a:ext cx="5867400" cy="0"/>
          </a:xfrm>
          <a:prstGeom prst="line">
            <a:avLst/>
          </a:prstGeom>
          <a:noFill/>
          <a:ln w="9525">
            <a:solidFill>
              <a:srgbClr val="9C1F2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17" descr="Heart_K_201_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228601"/>
            <a:ext cx="1371600" cy="9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C1F2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C1F2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C1F2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C1F2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C1F2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9C1F2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9C1F2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9C1F2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9C1F2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rgbClr val="9C1F2D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798513" indent="-228600" algn="l" rtl="0" eaLnBrk="0" fontAlgn="base" hangingPunct="0">
        <a:spcBef>
          <a:spcPct val="30000"/>
        </a:spcBef>
        <a:spcAft>
          <a:spcPct val="0"/>
        </a:spcAft>
        <a:buClr>
          <a:srgbClr val="9C1F2D"/>
        </a:buClr>
        <a:buSzPct val="75000"/>
        <a:buFont typeface="Zapf Dingbats" pitchFamily="-128" charset="2"/>
        <a:buChar char=""/>
        <a:defRPr sz="1600">
          <a:solidFill>
            <a:schemeClr val="tx1"/>
          </a:solidFill>
          <a:latin typeface="+mn-lt"/>
        </a:defRPr>
      </a:lvl3pPr>
      <a:lvl4pPr marL="1141413" indent="-228600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SzPct val="75000"/>
        <a:buFont typeface="Zapf Dingbats" pitchFamily="-128" charset="2"/>
        <a:buChar char=""/>
        <a:defRPr sz="1600">
          <a:solidFill>
            <a:schemeClr val="tx1"/>
          </a:solidFill>
          <a:latin typeface="+mn-lt"/>
        </a:defRPr>
      </a:lvl4pPr>
      <a:lvl5pPr marL="1484313" indent="-228600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SzPct val="75000"/>
        <a:buFont typeface="Zapf Dingbats" pitchFamily="-128" charset="2"/>
        <a:buChar char=""/>
        <a:defRPr sz="1600">
          <a:solidFill>
            <a:schemeClr val="tx1"/>
          </a:solidFill>
          <a:latin typeface="+mn-lt"/>
        </a:defRPr>
      </a:lvl5pPr>
      <a:lvl6pPr marL="1941513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75000"/>
        <a:buFont typeface="Zapf Dingbats" pitchFamily="-128" charset="2"/>
        <a:buChar char=""/>
        <a:defRPr sz="1600">
          <a:solidFill>
            <a:schemeClr val="tx1"/>
          </a:solidFill>
          <a:latin typeface="+mn-lt"/>
        </a:defRPr>
      </a:lvl6pPr>
      <a:lvl7pPr marL="2398713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75000"/>
        <a:buFont typeface="Zapf Dingbats" pitchFamily="-128" charset="2"/>
        <a:buChar char=""/>
        <a:defRPr sz="1600">
          <a:solidFill>
            <a:schemeClr val="tx1"/>
          </a:solidFill>
          <a:latin typeface="+mn-lt"/>
        </a:defRPr>
      </a:lvl7pPr>
      <a:lvl8pPr marL="2855913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75000"/>
        <a:buFont typeface="Zapf Dingbats" pitchFamily="-128" charset="2"/>
        <a:buChar char=""/>
        <a:defRPr sz="1600">
          <a:solidFill>
            <a:schemeClr val="tx1"/>
          </a:solidFill>
          <a:latin typeface="+mn-lt"/>
        </a:defRPr>
      </a:lvl8pPr>
      <a:lvl9pPr marL="3313113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75000"/>
        <a:buFont typeface="Zapf Dingbats" pitchFamily="-128" charset="2"/>
        <a:buChar char="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3212976"/>
            <a:ext cx="6840760" cy="2741612"/>
          </a:xfrm>
        </p:spPr>
        <p:txBody>
          <a:bodyPr/>
          <a:lstStyle/>
          <a:p>
            <a:pPr algn="r"/>
            <a:r>
              <a:rPr lang="en-CA" sz="2000" dirty="0" smtClean="0"/>
              <a:t>Civic Hospital Community Association Meeting </a:t>
            </a:r>
            <a:br>
              <a:rPr lang="en-CA" sz="2000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1600" dirty="0" smtClean="0"/>
              <a:t>	</a:t>
            </a:r>
            <a:r>
              <a:rPr lang="en-CA" sz="1800" dirty="0" smtClean="0"/>
              <a:t>May 7 , 2019</a:t>
            </a:r>
            <a:endParaRPr lang="en-C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kern="12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+mn-ea"/>
                <a:cs typeface="+mn-cs"/>
              </a:rPr>
              <a:t/>
            </a:r>
            <a:br>
              <a:rPr lang="en-CA" sz="2400" kern="12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+mn-ea"/>
                <a:cs typeface="+mn-cs"/>
              </a:rPr>
            </a:br>
            <a:endParaRPr lang="en-CA" sz="2400" kern="12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75856" y="2924944"/>
            <a:ext cx="1368152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4" y="548680"/>
            <a:ext cx="552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C1F2D"/>
                </a:solidFill>
              </a:rPr>
              <a:t>Update on Life Support Capital Project </a:t>
            </a:r>
            <a:endParaRPr lang="en-CA" dirty="0">
              <a:solidFill>
                <a:srgbClr val="9C1F2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1772816"/>
            <a:ext cx="6761787" cy="3744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  Partial lobby opened on April 30</a:t>
            </a:r>
            <a:r>
              <a:rPr lang="en-US" baseline="30000" dirty="0" smtClean="0"/>
              <a:t>th</a:t>
            </a:r>
          </a:p>
          <a:p>
            <a:pPr lvl="1"/>
            <a:endParaRPr lang="en-US" baseline="30000" dirty="0" smtClean="0"/>
          </a:p>
          <a:p>
            <a:pPr lvl="1"/>
            <a:endParaRPr lang="en-US" baseline="30000" dirty="0" smtClean="0"/>
          </a:p>
          <a:p>
            <a:pPr lvl="1"/>
            <a:endParaRPr lang="en-US" sz="800" baseline="30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Imaging Centre opening at the end of June</a:t>
            </a:r>
          </a:p>
          <a:p>
            <a:pPr lvl="1"/>
            <a:endParaRPr lang="en-US" dirty="0" smtClean="0"/>
          </a:p>
          <a:p>
            <a:pPr lvl="1"/>
            <a:endParaRPr lang="en-US" sz="8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Completion and opening of full lobby early </a:t>
            </a:r>
          </a:p>
          <a:p>
            <a:pPr lvl="1"/>
            <a:r>
              <a:rPr lang="en-US" dirty="0" smtClean="0"/>
              <a:t>    January 2020 </a:t>
            </a:r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 Old ambulance entrance to reopen in </a:t>
            </a:r>
          </a:p>
          <a:p>
            <a:pPr lvl="1"/>
            <a:r>
              <a:rPr lang="en-US" dirty="0" smtClean="0"/>
              <a:t>     January 2020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rendering of front lobby 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099" y="1752600"/>
            <a:ext cx="7844807" cy="441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47864" y="4581128"/>
            <a:ext cx="504056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section is completed and opened to the public.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799262" cy="731837"/>
          </a:xfrm>
        </p:spPr>
        <p:txBody>
          <a:bodyPr/>
          <a:lstStyle/>
          <a:p>
            <a:r>
              <a:rPr lang="en-US" dirty="0" smtClean="0"/>
              <a:t>New lobby (partially opened)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96639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2736304" cy="205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068960"/>
            <a:ext cx="378115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03848" y="544522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Central registration </a:t>
            </a:r>
            <a:endParaRPr lang="en-CA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357301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Double doors</a:t>
            </a:r>
            <a:endParaRPr lang="en-CA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573016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New Tickers</a:t>
            </a:r>
          </a:p>
          <a:p>
            <a:r>
              <a:rPr lang="en-US" sz="1800" dirty="0" smtClean="0"/>
              <a:t>seating area</a:t>
            </a:r>
            <a:endParaRPr lang="en-C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45" y="1752600"/>
            <a:ext cx="771751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59632" y="3429000"/>
            <a:ext cx="18002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section is being completed.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799262" cy="731837"/>
          </a:xfrm>
        </p:spPr>
        <p:txBody>
          <a:bodyPr/>
          <a:lstStyle/>
          <a:p>
            <a:r>
              <a:rPr lang="en-US" dirty="0" smtClean="0"/>
              <a:t>Graphic rendering of the section being completed 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1752600"/>
            <a:ext cx="772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umulon\AppData\Local\Microsoft\Windows\Temporary Internet Files\Content.IE5\H3VAIUIF\Confett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56784" cy="43924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97152"/>
            <a:ext cx="8458200" cy="2594992"/>
          </a:xfrm>
        </p:spPr>
        <p:txBody>
          <a:bodyPr/>
          <a:lstStyle/>
          <a:p>
            <a:pPr algn="ctr"/>
            <a:endParaRPr lang="en-US" sz="3600" dirty="0" smtClean="0"/>
          </a:p>
          <a:p>
            <a:pPr algn="ctr"/>
            <a:endParaRPr lang="en-US" sz="800" dirty="0" smtClean="0"/>
          </a:p>
          <a:p>
            <a:pPr algn="ctr"/>
            <a:r>
              <a:rPr lang="en-US" sz="3600" dirty="0" smtClean="0"/>
              <a:t>Grand opening – January 2020! </a:t>
            </a:r>
            <a:endParaRPr lang="en-CA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13553</TotalTime>
  <Words>98</Words>
  <Application>Microsoft Office PowerPoint</Application>
  <PresentationFormat>On-screen Show (4:3)</PresentationFormat>
  <Paragraphs>29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Civic Hospital Community Association Meeting    May 7 , 2019</vt:lpstr>
      <vt:lpstr> </vt:lpstr>
      <vt:lpstr>Graphic rendering of front lobby </vt:lpstr>
      <vt:lpstr>New lobby (partially opened)</vt:lpstr>
      <vt:lpstr>Slide 5</vt:lpstr>
      <vt:lpstr>Graphic rendering of the section being completed </vt:lpstr>
      <vt:lpstr>Slide 7</vt:lpstr>
    </vt:vector>
  </TitlesOfParts>
  <Company>Support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Support</dc:creator>
  <cp:lastModifiedBy>adumulon</cp:lastModifiedBy>
  <cp:revision>907</cp:revision>
  <dcterms:created xsi:type="dcterms:W3CDTF">2006-10-11T17:42:34Z</dcterms:created>
  <dcterms:modified xsi:type="dcterms:W3CDTF">2019-05-06T18:29:14Z</dcterms:modified>
</cp:coreProperties>
</file>